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Lst>
  <p:notesMasterIdLst>
    <p:notesMasterId r:id="rId20"/>
  </p:notesMasterIdLst>
  <p:handoutMasterIdLst>
    <p:handoutMasterId r:id="rId21"/>
  </p:handoutMasterIdLst>
  <p:sldIdLst>
    <p:sldId id="1519" r:id="rId5"/>
    <p:sldId id="1520" r:id="rId6"/>
    <p:sldId id="1499" r:id="rId7"/>
    <p:sldId id="1521" r:id="rId8"/>
    <p:sldId id="1522" r:id="rId9"/>
    <p:sldId id="1515" r:id="rId10"/>
    <p:sldId id="1502" r:id="rId11"/>
    <p:sldId id="1524" r:id="rId12"/>
    <p:sldId id="1525" r:id="rId13"/>
    <p:sldId id="1516" r:id="rId14"/>
    <p:sldId id="1506" r:id="rId15"/>
    <p:sldId id="1518" r:id="rId16"/>
    <p:sldId id="1528" r:id="rId17"/>
    <p:sldId id="1526" r:id="rId18"/>
    <p:sldId id="1529" r:id="rId19"/>
    <p:sldId id="1530" r:id="rId27"/>
    <p:sldId id="1531" r:id="rId28"/>
    <p:sldId id="1532" r:id="rId29"/>
    <p:sldId id="1533" r:id="rId30"/>
    <p:sldId id="1534" r:id="rId31"/>
    <p:sldId id="1535" r:id="rId32"/>
    <p:sldId id="1536" r:id="rId33"/>
    <p:sldId id="1537" r:id="rId34"/>
    <p:sldId id="1538" r:id="rId35"/>
    <p:sldId id="1539" r:id="rId36"/>
    <p:sldId id="1540" r:id="rId37"/>
    <p:sldId id="1541" r:id="rId38"/>
    <p:sldId id="1542" r:id="rId39"/>
    <p:sldId id="1543" r:id="rId40"/>
    <p:sldId id="1544" r:id="rId41"/>
    <p:sldId id="1545" r:id="rId42"/>
    <p:sldId id="1546" r:id="rId43"/>
    <p:sldId id="1547" r:id="rId44"/>
  </p:sldIdLst>
  <p:sldSz cx="12188952"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8"/>
    <p:restoredTop sz="94715"/>
  </p:normalViewPr>
  <p:slideViewPr>
    <p:cSldViewPr snapToGrid="0">
      <p:cViewPr>
        <p:scale>
          <a:sx n="100" d="100"/>
          <a:sy n="100" d="100"/>
        </p:scale>
        <p:origin x="-82" y="-50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microsoft.com/office/2018/10/relationships/authors" Target="authors.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D005A-EF78-4DC8-A9B0-7B54127FABB3}" type="doc">
      <dgm:prSet loTypeId="urn:microsoft.com/office/officeart/2024/3/layout/ArchList1#26" loCatId="list" qsTypeId="urn:microsoft.com/office/officeart/2005/8/quickstyle/simple1" qsCatId="simple" csTypeId="urn:microsoft.com/office/officeart/2005/8/colors/accent1_2" csCatId="accent1" phldr="1"/>
      <dgm:spPr/>
      <dgm:t>
        <a:bodyPr/>
        <a:lstStyle/>
        <a:p>
          <a:endParaRPr lang="en-US"/>
        </a:p>
      </dgm:t>
    </dgm:pt>
    <dgm:pt modelId="{5C6C0E93-31C2-4367-9734-22A77E91F852}">
      <dgm:prSet phldrT="[Text]"/>
      <dgm:spPr/>
      <dgm:t>
        <a:bodyPr/>
        <a:lstStyle/>
        <a:p>
          <a:pPr>
            <a:lnSpc>
              <a:spcPct val="100000"/>
            </a:lnSpc>
            <a:defRPr b="1"/>
          </a:pPr>
          <a:r>
            <a:rPr lang="en-US" dirty="0">
              <a:solidFill>
                <a:schemeClr val="tx1"/>
              </a:solidFill>
              <a:latin typeface="+mn-lt"/>
            </a:rPr>
            <a:t>Financial stability</a:t>
          </a:r>
        </a:p>
      </dgm:t>
    </dgm:pt>
    <dgm:pt modelId="{8C6185DB-C15F-4142-9FFC-06798EBB4FD3}" type="parTrans" cxnId="{380048F8-519C-4DF3-983E-65F199CAF07C}">
      <dgm:prSet/>
      <dgm:spPr/>
      <dgm:t>
        <a:bodyPr/>
        <a:lstStyle/>
        <a:p>
          <a:endParaRPr lang="en-US">
            <a:solidFill>
              <a:schemeClr val="tx1"/>
            </a:solidFill>
            <a:latin typeface="+mn-lt"/>
          </a:endParaRPr>
        </a:p>
      </dgm:t>
    </dgm:pt>
    <dgm:pt modelId="{57C15597-8730-4C5E-950A-E3E94A8A5729}" type="sibTrans" cxnId="{380048F8-519C-4DF3-983E-65F199CAF07C}">
      <dgm:prSet/>
      <dgm:spPr/>
      <dgm:t>
        <a:bodyPr/>
        <a:lstStyle/>
        <a:p>
          <a:pPr>
            <a:lnSpc>
              <a:spcPct val="100000"/>
            </a:lnSpc>
            <a:defRPr b="1"/>
          </a:pPr>
          <a:endParaRPr lang="en-US">
            <a:solidFill>
              <a:schemeClr val="tx1"/>
            </a:solidFill>
            <a:latin typeface="+mn-lt"/>
          </a:endParaRPr>
        </a:p>
      </dgm:t>
    </dgm:pt>
    <dgm:pt modelId="{5DC4A6D3-8F5B-462C-98E5-9DBA04B5F5C0}">
      <dgm:prSet/>
      <dgm:spPr/>
      <dgm:t>
        <a:bodyPr/>
        <a:lstStyle/>
        <a:p>
          <a:pPr>
            <a:lnSpc>
              <a:spcPct val="100000"/>
            </a:lnSpc>
          </a:pPr>
          <a:r>
            <a:rPr lang="en-US" dirty="0">
              <a:solidFill>
                <a:schemeClr val="tx1"/>
              </a:solidFill>
              <a:latin typeface="+mn-lt"/>
            </a:rPr>
            <a:t>We remain committed to strong financial management.</a:t>
          </a:r>
        </a:p>
      </dgm:t>
    </dgm:pt>
    <dgm:pt modelId="{05AC1DA1-5915-400C-AA8A-59903F7D8430}" type="parTrans" cxnId="{B8CDC488-4F8D-4EF9-86AB-BC5EDA02D830}">
      <dgm:prSet/>
      <dgm:spPr/>
      <dgm:t>
        <a:bodyPr/>
        <a:lstStyle/>
        <a:p>
          <a:endParaRPr lang="en-US">
            <a:solidFill>
              <a:schemeClr val="tx1"/>
            </a:solidFill>
            <a:latin typeface="+mn-lt"/>
          </a:endParaRPr>
        </a:p>
      </dgm:t>
    </dgm:pt>
    <dgm:pt modelId="{EBE04370-C115-496A-829B-022F025D9929}" type="sibTrans" cxnId="{B8CDC488-4F8D-4EF9-86AB-BC5EDA02D830}">
      <dgm:prSet/>
      <dgm:spPr/>
      <dgm:t>
        <a:bodyPr/>
        <a:lstStyle/>
        <a:p>
          <a:endParaRPr lang="en-US">
            <a:solidFill>
              <a:schemeClr val="tx1"/>
            </a:solidFill>
            <a:latin typeface="+mn-lt"/>
          </a:endParaRPr>
        </a:p>
      </dgm:t>
    </dgm:pt>
    <dgm:pt modelId="{6683C677-89E1-4E18-8444-F8D0F9174767}">
      <dgm:prSet/>
      <dgm:spPr/>
      <dgm:t>
        <a:bodyPr/>
        <a:lstStyle/>
        <a:p>
          <a:pPr>
            <a:lnSpc>
              <a:spcPct val="100000"/>
            </a:lnSpc>
            <a:defRPr b="1"/>
          </a:pPr>
          <a:r>
            <a:rPr lang="en-US" dirty="0">
              <a:solidFill>
                <a:schemeClr val="tx1"/>
              </a:solidFill>
              <a:latin typeface="+mn-lt"/>
            </a:rPr>
            <a:t>Strategic investments</a:t>
          </a:r>
        </a:p>
      </dgm:t>
    </dgm:pt>
    <dgm:pt modelId="{9096D71F-9713-469B-ACE6-161111FE9A54}" type="parTrans" cxnId="{56C8B87E-0F96-4F20-8345-3069AB024E9E}">
      <dgm:prSet/>
      <dgm:spPr/>
      <dgm:t>
        <a:bodyPr/>
        <a:lstStyle/>
        <a:p>
          <a:endParaRPr lang="en-US">
            <a:solidFill>
              <a:schemeClr val="tx1"/>
            </a:solidFill>
            <a:latin typeface="+mn-lt"/>
          </a:endParaRPr>
        </a:p>
      </dgm:t>
    </dgm:pt>
    <dgm:pt modelId="{09D8EA0C-EED3-4BB1-8AEF-7CFB760A7162}" type="sibTrans" cxnId="{56C8B87E-0F96-4F20-8345-3069AB024E9E}">
      <dgm:prSet/>
      <dgm:spPr/>
      <dgm:t>
        <a:bodyPr/>
        <a:lstStyle/>
        <a:p>
          <a:pPr>
            <a:lnSpc>
              <a:spcPct val="100000"/>
            </a:lnSpc>
            <a:defRPr b="1"/>
          </a:pPr>
          <a:endParaRPr lang="en-US">
            <a:solidFill>
              <a:schemeClr val="tx1"/>
            </a:solidFill>
            <a:latin typeface="+mn-lt"/>
          </a:endParaRPr>
        </a:p>
      </dgm:t>
    </dgm:pt>
    <dgm:pt modelId="{56734F44-9D7F-4CFB-9CBD-E0EEABC32D3D}">
      <dgm:prSet/>
      <dgm:spPr/>
      <dgm:t>
        <a:bodyPr/>
        <a:lstStyle/>
        <a:p>
          <a:pPr>
            <a:lnSpc>
              <a:spcPct val="100000"/>
            </a:lnSpc>
          </a:pPr>
          <a:r>
            <a:rPr lang="en-US" dirty="0">
              <a:solidFill>
                <a:schemeClr val="tx1"/>
              </a:solidFill>
              <a:latin typeface="+mn-lt"/>
            </a:rPr>
            <a:t>Our next steps focus on long-term value creation.</a:t>
          </a:r>
        </a:p>
      </dgm:t>
    </dgm:pt>
    <dgm:pt modelId="{A3AD6FCC-E4F5-46B4-B004-A23AC5C6F65B}" type="parTrans" cxnId="{BF038F71-DD3A-456F-94B1-E4A5F6A7590E}">
      <dgm:prSet/>
      <dgm:spPr/>
      <dgm:t>
        <a:bodyPr/>
        <a:lstStyle/>
        <a:p>
          <a:endParaRPr lang="en-US">
            <a:solidFill>
              <a:schemeClr val="tx1"/>
            </a:solidFill>
            <a:latin typeface="+mn-lt"/>
          </a:endParaRPr>
        </a:p>
      </dgm:t>
    </dgm:pt>
    <dgm:pt modelId="{9C036100-254F-47F6-B01F-1758F7BB772A}" type="sibTrans" cxnId="{BF038F71-DD3A-456F-94B1-E4A5F6A7590E}">
      <dgm:prSet/>
      <dgm:spPr/>
      <dgm:t>
        <a:bodyPr/>
        <a:lstStyle/>
        <a:p>
          <a:endParaRPr lang="en-US">
            <a:solidFill>
              <a:schemeClr val="tx1"/>
            </a:solidFill>
            <a:latin typeface="+mn-lt"/>
          </a:endParaRPr>
        </a:p>
      </dgm:t>
    </dgm:pt>
    <dgm:pt modelId="{1DD03B1B-225F-4F59-88E9-6E12FADD869B}">
      <dgm:prSet/>
      <dgm:spPr/>
      <dgm:t>
        <a:bodyPr/>
        <a:lstStyle/>
        <a:p>
          <a:pPr>
            <a:lnSpc>
              <a:spcPct val="100000"/>
            </a:lnSpc>
            <a:defRPr b="1"/>
          </a:pPr>
          <a:r>
            <a:rPr lang="en-US" dirty="0">
              <a:solidFill>
                <a:schemeClr val="tx1"/>
              </a:solidFill>
              <a:latin typeface="+mn-lt"/>
            </a:rPr>
            <a:t>Sustained growth</a:t>
          </a:r>
        </a:p>
      </dgm:t>
    </dgm:pt>
    <dgm:pt modelId="{FE2FFDD7-EC33-4C15-918C-5DE14D4351F6}" type="parTrans" cxnId="{3651E0FD-E66F-4F72-99C5-BD809EC3C96C}">
      <dgm:prSet/>
      <dgm:spPr/>
      <dgm:t>
        <a:bodyPr/>
        <a:lstStyle/>
        <a:p>
          <a:endParaRPr lang="en-US">
            <a:solidFill>
              <a:schemeClr val="tx1"/>
            </a:solidFill>
            <a:latin typeface="+mn-lt"/>
          </a:endParaRPr>
        </a:p>
      </dgm:t>
    </dgm:pt>
    <dgm:pt modelId="{36F1427C-26E2-4129-AD15-F3263C896B71}" type="sibTrans" cxnId="{3651E0FD-E66F-4F72-99C5-BD809EC3C96C}">
      <dgm:prSet/>
      <dgm:spPr/>
      <dgm:t>
        <a:bodyPr/>
        <a:lstStyle/>
        <a:p>
          <a:endParaRPr lang="en-US">
            <a:solidFill>
              <a:schemeClr val="tx1"/>
            </a:solidFill>
            <a:latin typeface="+mn-lt"/>
          </a:endParaRPr>
        </a:p>
      </dgm:t>
    </dgm:pt>
    <dgm:pt modelId="{F6C60737-054A-4D4C-890B-C348D450576A}">
      <dgm:prSet/>
      <dgm:spPr/>
      <dgm:t>
        <a:bodyPr/>
        <a:lstStyle/>
        <a:p>
          <a:pPr>
            <a:lnSpc>
              <a:spcPct val="100000"/>
            </a:lnSpc>
          </a:pPr>
          <a:r>
            <a:rPr lang="en-US" dirty="0">
              <a:solidFill>
                <a:schemeClr val="tx1"/>
              </a:solidFill>
              <a:latin typeface="+mn-lt"/>
            </a:rPr>
            <a:t>We’re positioned for scalable expansion in the coming years.</a:t>
          </a:r>
        </a:p>
      </dgm:t>
    </dgm:pt>
    <dgm:pt modelId="{AD74D646-4FE6-49CB-B06E-B0BEE753FD5B}" type="parTrans" cxnId="{6193C484-8ABE-4C8E-BC1B-11825138E8E6}">
      <dgm:prSet/>
      <dgm:spPr/>
      <dgm:t>
        <a:bodyPr/>
        <a:lstStyle/>
        <a:p>
          <a:endParaRPr lang="en-US">
            <a:solidFill>
              <a:schemeClr val="tx1"/>
            </a:solidFill>
            <a:latin typeface="+mn-lt"/>
          </a:endParaRPr>
        </a:p>
      </dgm:t>
    </dgm:pt>
    <dgm:pt modelId="{33DDF299-F25D-43EA-B386-54F6148ECB5B}" type="sibTrans" cxnId="{6193C484-8ABE-4C8E-BC1B-11825138E8E6}">
      <dgm:prSet/>
      <dgm:spPr/>
      <dgm:t>
        <a:bodyPr/>
        <a:lstStyle/>
        <a:p>
          <a:endParaRPr lang="en-US">
            <a:solidFill>
              <a:schemeClr val="tx1"/>
            </a:solidFill>
            <a:latin typeface="+mn-lt"/>
          </a:endParaRPr>
        </a:p>
      </dgm:t>
    </dgm:pt>
    <dgm:pt modelId="{439189D0-7625-4BFC-AE7F-D155DAEB60E0}" type="pres">
      <dgm:prSet presAssocID="{F79D005A-EF78-4DC8-A9B0-7B54127FABB3}" presName="Name0" presStyleCnt="0">
        <dgm:presLayoutVars>
          <dgm:dir/>
          <dgm:resizeHandles val="exact"/>
        </dgm:presLayoutVars>
      </dgm:prSet>
      <dgm:spPr/>
    </dgm:pt>
    <dgm:pt modelId="{427D038D-8874-450F-AD39-DCA5940C79C2}" type="pres">
      <dgm:prSet presAssocID="{5C6C0E93-31C2-4367-9734-22A77E91F852}" presName="compNode" presStyleCnt="0"/>
      <dgm:spPr/>
    </dgm:pt>
    <dgm:pt modelId="{C046629B-369E-4F2D-9BA1-5E3C2DFD91CF}" type="pres">
      <dgm:prSet presAssocID="{5C6C0E93-31C2-4367-9734-22A77E91F852}" presName="pictRect" presStyleLbl="revTx" presStyleIdx="0" presStyleCnt="6">
        <dgm:presLayoutVars>
          <dgm:chMax val="0"/>
          <dgm:bulletEnabled/>
        </dgm:presLayoutVars>
      </dgm:prSet>
      <dgm:spPr/>
    </dgm:pt>
    <dgm:pt modelId="{922F7867-BAA8-4280-885B-E9A3B540D23F}" type="pres">
      <dgm:prSet presAssocID="{5C6C0E93-31C2-4367-9734-22A77E91F852}" presName="textRect" presStyleLbl="revTx" presStyleIdx="1" presStyleCnt="6" custScaleY="92705" custLinFactNeighborY="3157">
        <dgm:presLayoutVars>
          <dgm:bulletEnabled/>
        </dgm:presLayoutVars>
      </dgm:prSet>
      <dgm:spPr/>
    </dgm:pt>
    <dgm:pt modelId="{5B9D68AB-F95F-4888-AF28-C7B8CC572246}" type="pres">
      <dgm:prSet presAssocID="{57C15597-8730-4C5E-950A-E3E94A8A5729}" presName="sibTrans" presStyleLbl="sibTrans2D1" presStyleIdx="0" presStyleCnt="0"/>
      <dgm:spPr/>
    </dgm:pt>
    <dgm:pt modelId="{48C5B127-2DFE-4CE5-9384-32D732EE91F1}" type="pres">
      <dgm:prSet presAssocID="{6683C677-89E1-4E18-8444-F8D0F9174767}" presName="compNode" presStyleCnt="0"/>
      <dgm:spPr/>
    </dgm:pt>
    <dgm:pt modelId="{149E8246-107E-446D-83A2-2619E61A535F}" type="pres">
      <dgm:prSet presAssocID="{6683C677-89E1-4E18-8444-F8D0F9174767}" presName="pictRect" presStyleLbl="revTx" presStyleIdx="2" presStyleCnt="6">
        <dgm:presLayoutVars>
          <dgm:chMax val="0"/>
          <dgm:bulletEnabled/>
        </dgm:presLayoutVars>
      </dgm:prSet>
      <dgm:spPr/>
    </dgm:pt>
    <dgm:pt modelId="{8EE598D4-3436-4B47-84B1-DAD22BF1454E}" type="pres">
      <dgm:prSet presAssocID="{6683C677-89E1-4E18-8444-F8D0F9174767}" presName="textRect" presStyleLbl="revTx" presStyleIdx="3" presStyleCnt="6" custScaleY="92705" custLinFactNeighborY="3157">
        <dgm:presLayoutVars>
          <dgm:bulletEnabled/>
        </dgm:presLayoutVars>
      </dgm:prSet>
      <dgm:spPr/>
    </dgm:pt>
    <dgm:pt modelId="{4AFCB975-8743-43A1-8661-60F23E9B89A3}" type="pres">
      <dgm:prSet presAssocID="{09D8EA0C-EED3-4BB1-8AEF-7CFB760A7162}" presName="sibTrans" presStyleLbl="sibTrans2D1" presStyleIdx="0" presStyleCnt="0"/>
      <dgm:spPr/>
    </dgm:pt>
    <dgm:pt modelId="{CDF5A025-CFDC-4004-91F9-1AE14552A37B}" type="pres">
      <dgm:prSet presAssocID="{1DD03B1B-225F-4F59-88E9-6E12FADD869B}" presName="compNode" presStyleCnt="0"/>
      <dgm:spPr/>
    </dgm:pt>
    <dgm:pt modelId="{7601E8C4-7F17-4695-B1CE-57EF4035A40F}" type="pres">
      <dgm:prSet presAssocID="{1DD03B1B-225F-4F59-88E9-6E12FADD869B}" presName="pictRect" presStyleLbl="revTx" presStyleIdx="4" presStyleCnt="6">
        <dgm:presLayoutVars>
          <dgm:chMax val="0"/>
          <dgm:bulletEnabled/>
        </dgm:presLayoutVars>
      </dgm:prSet>
      <dgm:spPr/>
    </dgm:pt>
    <dgm:pt modelId="{4089A5D8-997B-4184-99FA-4FC49BC3D349}" type="pres">
      <dgm:prSet presAssocID="{1DD03B1B-225F-4F59-88E9-6E12FADD869B}" presName="textRect" presStyleLbl="revTx" presStyleIdx="5" presStyleCnt="6" custScaleY="92705" custLinFactNeighborY="3157">
        <dgm:presLayoutVars>
          <dgm:bulletEnabled/>
        </dgm:presLayoutVars>
      </dgm:prSet>
      <dgm:spPr/>
    </dgm:pt>
  </dgm:ptLst>
  <dgm:cxnLst>
    <dgm:cxn modelId="{6E9CBC10-6408-4B6B-9D91-3B6CF69723A7}" type="presOf" srcId="{56734F44-9D7F-4CFB-9CBD-E0EEABC32D3D}" destId="{8EE598D4-3436-4B47-84B1-DAD22BF1454E}" srcOrd="0" destOrd="0" presId="urn:microsoft.com/office/officeart/2024/3/layout/ArchList1#26"/>
    <dgm:cxn modelId="{F20F3214-47B8-4901-993F-1C150E72B110}" type="presOf" srcId="{F79D005A-EF78-4DC8-A9B0-7B54127FABB3}" destId="{439189D0-7625-4BFC-AE7F-D155DAEB60E0}" srcOrd="0" destOrd="0" presId="urn:microsoft.com/office/officeart/2024/3/layout/ArchList1#26"/>
    <dgm:cxn modelId="{C8E9B118-1144-4153-9F17-68806EA98F56}" type="presOf" srcId="{09D8EA0C-EED3-4BB1-8AEF-7CFB760A7162}" destId="{4AFCB975-8743-43A1-8661-60F23E9B89A3}" srcOrd="0" destOrd="0" presId="urn:microsoft.com/office/officeart/2024/3/layout/ArchList1#26"/>
    <dgm:cxn modelId="{8BAEE11B-222F-42FE-A09C-06651794E8C6}" type="presOf" srcId="{5C6C0E93-31C2-4367-9734-22A77E91F852}" destId="{C046629B-369E-4F2D-9BA1-5E3C2DFD91CF}" srcOrd="0" destOrd="0" presId="urn:microsoft.com/office/officeart/2024/3/layout/ArchList1#26"/>
    <dgm:cxn modelId="{AA786369-BAB6-4E7D-8D40-3038C2F9BD94}" type="presOf" srcId="{F6C60737-054A-4D4C-890B-C348D450576A}" destId="{4089A5D8-997B-4184-99FA-4FC49BC3D349}" srcOrd="0" destOrd="0" presId="urn:microsoft.com/office/officeart/2024/3/layout/ArchList1#26"/>
    <dgm:cxn modelId="{BF038F71-DD3A-456F-94B1-E4A5F6A7590E}" srcId="{6683C677-89E1-4E18-8444-F8D0F9174767}" destId="{56734F44-9D7F-4CFB-9CBD-E0EEABC32D3D}" srcOrd="0" destOrd="0" parTransId="{A3AD6FCC-E4F5-46B4-B004-A23AC5C6F65B}" sibTransId="{9C036100-254F-47F6-B01F-1758F7BB772A}"/>
    <dgm:cxn modelId="{08D96A7A-7B33-4E0A-B8CD-43FF03620A4D}" type="presOf" srcId="{6683C677-89E1-4E18-8444-F8D0F9174767}" destId="{149E8246-107E-446D-83A2-2619E61A535F}" srcOrd="0" destOrd="0" presId="urn:microsoft.com/office/officeart/2024/3/layout/ArchList1#26"/>
    <dgm:cxn modelId="{56C8B87E-0F96-4F20-8345-3069AB024E9E}" srcId="{F79D005A-EF78-4DC8-A9B0-7B54127FABB3}" destId="{6683C677-89E1-4E18-8444-F8D0F9174767}" srcOrd="1" destOrd="0" parTransId="{9096D71F-9713-469B-ACE6-161111FE9A54}" sibTransId="{09D8EA0C-EED3-4BB1-8AEF-7CFB760A7162}"/>
    <dgm:cxn modelId="{D1B1DD7F-1A0E-4B47-A656-BC529ACC4476}" type="presOf" srcId="{5DC4A6D3-8F5B-462C-98E5-9DBA04B5F5C0}" destId="{922F7867-BAA8-4280-885B-E9A3B540D23F}" srcOrd="0" destOrd="0" presId="urn:microsoft.com/office/officeart/2024/3/layout/ArchList1#26"/>
    <dgm:cxn modelId="{6193C484-8ABE-4C8E-BC1B-11825138E8E6}" srcId="{1DD03B1B-225F-4F59-88E9-6E12FADD869B}" destId="{F6C60737-054A-4D4C-890B-C348D450576A}" srcOrd="0" destOrd="0" parTransId="{AD74D646-4FE6-49CB-B06E-B0BEE753FD5B}" sibTransId="{33DDF299-F25D-43EA-B386-54F6148ECB5B}"/>
    <dgm:cxn modelId="{B8CDC488-4F8D-4EF9-86AB-BC5EDA02D830}" srcId="{5C6C0E93-31C2-4367-9734-22A77E91F852}" destId="{5DC4A6D3-8F5B-462C-98E5-9DBA04B5F5C0}" srcOrd="0" destOrd="0" parTransId="{05AC1DA1-5915-400C-AA8A-59903F7D8430}" sibTransId="{EBE04370-C115-496A-829B-022F025D9929}"/>
    <dgm:cxn modelId="{B029E4AA-8B93-47D3-B437-B1BD6DD71A20}" type="presOf" srcId="{1DD03B1B-225F-4F59-88E9-6E12FADD869B}" destId="{7601E8C4-7F17-4695-B1CE-57EF4035A40F}" srcOrd="0" destOrd="0" presId="urn:microsoft.com/office/officeart/2024/3/layout/ArchList1#26"/>
    <dgm:cxn modelId="{3D5AEDEE-0A77-43E9-86F0-551CA752D47B}" type="presOf" srcId="{57C15597-8730-4C5E-950A-E3E94A8A5729}" destId="{5B9D68AB-F95F-4888-AF28-C7B8CC572246}" srcOrd="0" destOrd="0" presId="urn:microsoft.com/office/officeart/2024/3/layout/ArchList1#26"/>
    <dgm:cxn modelId="{380048F8-519C-4DF3-983E-65F199CAF07C}" srcId="{F79D005A-EF78-4DC8-A9B0-7B54127FABB3}" destId="{5C6C0E93-31C2-4367-9734-22A77E91F852}" srcOrd="0" destOrd="0" parTransId="{8C6185DB-C15F-4142-9FFC-06798EBB4FD3}" sibTransId="{57C15597-8730-4C5E-950A-E3E94A8A5729}"/>
    <dgm:cxn modelId="{3651E0FD-E66F-4F72-99C5-BD809EC3C96C}" srcId="{F79D005A-EF78-4DC8-A9B0-7B54127FABB3}" destId="{1DD03B1B-225F-4F59-88E9-6E12FADD869B}" srcOrd="2" destOrd="0" parTransId="{FE2FFDD7-EC33-4C15-918C-5DE14D4351F6}" sibTransId="{36F1427C-26E2-4129-AD15-F3263C896B71}"/>
    <dgm:cxn modelId="{C4441C21-4D4A-419E-BDB5-0EFDEC6881AA}" type="presParOf" srcId="{439189D0-7625-4BFC-AE7F-D155DAEB60E0}" destId="{427D038D-8874-450F-AD39-DCA5940C79C2}" srcOrd="0" destOrd="0" presId="urn:microsoft.com/office/officeart/2024/3/layout/ArchList1#26"/>
    <dgm:cxn modelId="{35BD9CA1-4C81-4437-9E5F-F14F1F9C26BE}" type="presParOf" srcId="{427D038D-8874-450F-AD39-DCA5940C79C2}" destId="{C046629B-369E-4F2D-9BA1-5E3C2DFD91CF}" srcOrd="0" destOrd="0" presId="urn:microsoft.com/office/officeart/2024/3/layout/ArchList1#26"/>
    <dgm:cxn modelId="{0B25A04F-F6D2-4255-AE2F-F93FD358A9F0}" type="presParOf" srcId="{427D038D-8874-450F-AD39-DCA5940C79C2}" destId="{922F7867-BAA8-4280-885B-E9A3B540D23F}" srcOrd="1" destOrd="0" presId="urn:microsoft.com/office/officeart/2024/3/layout/ArchList1#26"/>
    <dgm:cxn modelId="{4FBA8DEA-058A-488C-9128-632035E3EAD3}" type="presParOf" srcId="{439189D0-7625-4BFC-AE7F-D155DAEB60E0}" destId="{5B9D68AB-F95F-4888-AF28-C7B8CC572246}" srcOrd="1" destOrd="0" presId="urn:microsoft.com/office/officeart/2024/3/layout/ArchList1#26"/>
    <dgm:cxn modelId="{E32CAB04-EB91-48B0-88D3-91BB21C269B5}" type="presParOf" srcId="{439189D0-7625-4BFC-AE7F-D155DAEB60E0}" destId="{48C5B127-2DFE-4CE5-9384-32D732EE91F1}" srcOrd="2" destOrd="0" presId="urn:microsoft.com/office/officeart/2024/3/layout/ArchList1#26"/>
    <dgm:cxn modelId="{3247B220-9C19-44F7-B795-F64ED64B9E4D}" type="presParOf" srcId="{48C5B127-2DFE-4CE5-9384-32D732EE91F1}" destId="{149E8246-107E-446D-83A2-2619E61A535F}" srcOrd="0" destOrd="0" presId="urn:microsoft.com/office/officeart/2024/3/layout/ArchList1#26"/>
    <dgm:cxn modelId="{2B0159A6-CBB2-4720-AD9D-7D0D21E11BFE}" type="presParOf" srcId="{48C5B127-2DFE-4CE5-9384-32D732EE91F1}" destId="{8EE598D4-3436-4B47-84B1-DAD22BF1454E}" srcOrd="1" destOrd="0" presId="urn:microsoft.com/office/officeart/2024/3/layout/ArchList1#26"/>
    <dgm:cxn modelId="{C4A25BD5-B19C-4B50-B226-AE9161EA5D48}" type="presParOf" srcId="{439189D0-7625-4BFC-AE7F-D155DAEB60E0}" destId="{4AFCB975-8743-43A1-8661-60F23E9B89A3}" srcOrd="3" destOrd="0" presId="urn:microsoft.com/office/officeart/2024/3/layout/ArchList1#26"/>
    <dgm:cxn modelId="{3904024F-68F4-46C4-B2F0-EFA55405E3F3}" type="presParOf" srcId="{439189D0-7625-4BFC-AE7F-D155DAEB60E0}" destId="{CDF5A025-CFDC-4004-91F9-1AE14552A37B}" srcOrd="4" destOrd="0" presId="urn:microsoft.com/office/officeart/2024/3/layout/ArchList1#26"/>
    <dgm:cxn modelId="{6E5E03FD-89E3-4F21-880B-A61477759132}" type="presParOf" srcId="{CDF5A025-CFDC-4004-91F9-1AE14552A37B}" destId="{7601E8C4-7F17-4695-B1CE-57EF4035A40F}" srcOrd="0" destOrd="0" presId="urn:microsoft.com/office/officeart/2024/3/layout/ArchList1#26"/>
    <dgm:cxn modelId="{387C8A76-3DF5-4D94-95AC-2E13970FACED}" type="presParOf" srcId="{CDF5A025-CFDC-4004-91F9-1AE14552A37B}" destId="{4089A5D8-997B-4184-99FA-4FC49BC3D349}" srcOrd="1" destOrd="0" presId="urn:microsoft.com/office/officeart/2024/3/layout/ArchList1#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6629B-369E-4F2D-9BA1-5E3C2DFD91CF}">
      <dsp:nvSpPr>
        <dsp:cNvPr id="0" name=""/>
        <dsp:cNvSpPr/>
      </dsp:nvSpPr>
      <dsp:spPr>
        <a:xfrm>
          <a:off x="0" y="0"/>
          <a:ext cx="3403203" cy="347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tx1"/>
              </a:solidFill>
              <a:latin typeface="+mn-lt"/>
            </a:rPr>
            <a:t>Financial stability</a:t>
          </a:r>
        </a:p>
      </dsp:txBody>
      <dsp:txXfrm>
        <a:off x="0" y="0"/>
        <a:ext cx="3403203" cy="347793"/>
      </dsp:txXfrm>
    </dsp:sp>
    <dsp:sp modelId="{922F7867-BAA8-4280-885B-E9A3B540D23F}">
      <dsp:nvSpPr>
        <dsp:cNvPr id="0" name=""/>
        <dsp:cNvSpPr/>
      </dsp:nvSpPr>
      <dsp:spPr>
        <a:xfrm>
          <a:off x="0" y="532169"/>
          <a:ext cx="3403203" cy="251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tx1"/>
              </a:solidFill>
              <a:latin typeface="+mn-lt"/>
            </a:rPr>
            <a:t>We remain committed to strong financial management.</a:t>
          </a:r>
        </a:p>
      </dsp:txBody>
      <dsp:txXfrm>
        <a:off x="0" y="532169"/>
        <a:ext cx="3403203" cy="2511955"/>
      </dsp:txXfrm>
    </dsp:sp>
    <dsp:sp modelId="{149E8246-107E-446D-83A2-2619E61A535F}">
      <dsp:nvSpPr>
        <dsp:cNvPr id="0" name=""/>
        <dsp:cNvSpPr/>
      </dsp:nvSpPr>
      <dsp:spPr>
        <a:xfrm>
          <a:off x="3743523" y="0"/>
          <a:ext cx="3403203" cy="347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tx1"/>
              </a:solidFill>
              <a:latin typeface="+mn-lt"/>
            </a:rPr>
            <a:t>Strategic investments</a:t>
          </a:r>
        </a:p>
      </dsp:txBody>
      <dsp:txXfrm>
        <a:off x="3743523" y="0"/>
        <a:ext cx="3403203" cy="347793"/>
      </dsp:txXfrm>
    </dsp:sp>
    <dsp:sp modelId="{8EE598D4-3436-4B47-84B1-DAD22BF1454E}">
      <dsp:nvSpPr>
        <dsp:cNvPr id="0" name=""/>
        <dsp:cNvSpPr/>
      </dsp:nvSpPr>
      <dsp:spPr>
        <a:xfrm>
          <a:off x="3743523" y="532169"/>
          <a:ext cx="3403203" cy="251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tx1"/>
              </a:solidFill>
              <a:latin typeface="+mn-lt"/>
            </a:rPr>
            <a:t>Our next steps focus on long-term value creation.</a:t>
          </a:r>
        </a:p>
      </dsp:txBody>
      <dsp:txXfrm>
        <a:off x="3743523" y="532169"/>
        <a:ext cx="3403203" cy="2511955"/>
      </dsp:txXfrm>
    </dsp:sp>
    <dsp:sp modelId="{7601E8C4-7F17-4695-B1CE-57EF4035A40F}">
      <dsp:nvSpPr>
        <dsp:cNvPr id="0" name=""/>
        <dsp:cNvSpPr/>
      </dsp:nvSpPr>
      <dsp:spPr>
        <a:xfrm>
          <a:off x="7487046" y="0"/>
          <a:ext cx="3403203" cy="347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tx1"/>
              </a:solidFill>
              <a:latin typeface="+mn-lt"/>
            </a:rPr>
            <a:t>Sustained growth</a:t>
          </a:r>
        </a:p>
      </dsp:txBody>
      <dsp:txXfrm>
        <a:off x="7487046" y="0"/>
        <a:ext cx="3403203" cy="347793"/>
      </dsp:txXfrm>
    </dsp:sp>
    <dsp:sp modelId="{4089A5D8-997B-4184-99FA-4FC49BC3D349}">
      <dsp:nvSpPr>
        <dsp:cNvPr id="0" name=""/>
        <dsp:cNvSpPr/>
      </dsp:nvSpPr>
      <dsp:spPr>
        <a:xfrm>
          <a:off x="7487046" y="532169"/>
          <a:ext cx="3403203" cy="251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tx1"/>
              </a:solidFill>
              <a:latin typeface="+mn-lt"/>
            </a:rPr>
            <a:t>We’re positioned for scalable expansion in the coming years.</a:t>
          </a:r>
        </a:p>
      </dsp:txBody>
      <dsp:txXfrm>
        <a:off x="7487046" y="532169"/>
        <a:ext cx="3403203" cy="2511955"/>
      </dsp:txXfrm>
    </dsp:sp>
  </dsp:spTree>
</dsp:drawing>
</file>

<file path=ppt/diagrams/layout1.xml><?xml version="1.0" encoding="utf-8"?>
<dgm:layoutDef xmlns:dgm="http://schemas.openxmlformats.org/drawingml/2006/diagram" xmlns:a="http://schemas.openxmlformats.org/drawingml/2006/main" uniqueId="urn:microsoft.com/office/officeart/2024/3/layout/ArchList1#26">
  <dgm:title val="Flexible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linDir" val="from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2/25/2026</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2/25/2026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5133810"/>
            <a:ext cx="11460480" cy="786384"/>
          </a:xfrm>
        </p:spPr>
        <p:txBody>
          <a:bodyPr anchor="b">
            <a:normAutofit/>
          </a:bodyPr>
          <a:lstStyle>
            <a:lvl1pPr algn="l">
              <a:defRPr sz="5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888407"/>
            <a:ext cx="11460480" cy="48037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a:extLst>
              <a:ext uri="{FF2B5EF4-FFF2-40B4-BE49-F238E27FC236}">
                <a16:creationId xmlns:a16="http://schemas.microsoft.com/office/drawing/2014/main" id="{273FD76F-A613-5199-3B43-F4D09950F871}"/>
              </a:ext>
            </a:extLst>
          </p:cNvPr>
          <p:cNvSpPr>
            <a:spLocks noGrp="1"/>
          </p:cNvSpPr>
          <p:nvPr>
            <p:ph type="sldNum" sz="quarter" idx="15"/>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E33E2CF8-F9ED-49BB-7C96-2E9AAC056736}"/>
              </a:ext>
            </a:extLst>
          </p:cNvPr>
          <p:cNvSpPr>
            <a:spLocks noGrp="1"/>
          </p:cNvSpPr>
          <p:nvPr>
            <p:ph type="pic" sz="quarter" idx="13"/>
          </p:nvPr>
        </p:nvSpPr>
        <p:spPr>
          <a:xfrm>
            <a:off x="838450" y="586298"/>
            <a:ext cx="11353549" cy="4222152"/>
          </a:xfrm>
          <a:custGeom>
            <a:avLst/>
            <a:gdLst>
              <a:gd name="connsiteX0" fmla="*/ 1782161 w 11002360"/>
              <a:gd name="connsiteY0" fmla="*/ 0 h 4091552"/>
              <a:gd name="connsiteX1" fmla="*/ 11002360 w 11002360"/>
              <a:gd name="connsiteY1" fmla="*/ 0 h 4091552"/>
              <a:gd name="connsiteX2" fmla="*/ 11002360 w 11002360"/>
              <a:gd name="connsiteY2" fmla="*/ 4091552 h 4091552"/>
              <a:gd name="connsiteX3" fmla="*/ 3300114 w 11002360"/>
              <a:gd name="connsiteY3" fmla="*/ 4091552 h 4091552"/>
              <a:gd name="connsiteX4" fmla="*/ 1782161 w 11002360"/>
              <a:gd name="connsiteY4" fmla="*/ 4091552 h 4091552"/>
              <a:gd name="connsiteX5" fmla="*/ 306686 w 11002360"/>
              <a:gd name="connsiteY5" fmla="*/ 4091552 h 4091552"/>
              <a:gd name="connsiteX6" fmla="*/ 0 w 11002360"/>
              <a:gd name="connsiteY6" fmla="*/ 3784866 h 4091552"/>
              <a:gd name="connsiteX7" fmla="*/ 0 w 11002360"/>
              <a:gd name="connsiteY7" fmla="*/ 306687 h 4091552"/>
              <a:gd name="connsiteX8" fmla="*/ 306686 w 11002360"/>
              <a:gd name="connsiteY8" fmla="*/ 1 h 4091552"/>
              <a:gd name="connsiteX9" fmla="*/ 1782161 w 11002360"/>
              <a:gd name="connsiteY9" fmla="*/ 1 h 40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360" h="4091552">
                <a:moveTo>
                  <a:pt x="1782161" y="0"/>
                </a:moveTo>
                <a:lnTo>
                  <a:pt x="11002360" y="0"/>
                </a:lnTo>
                <a:lnTo>
                  <a:pt x="11002360" y="4091552"/>
                </a:lnTo>
                <a:lnTo>
                  <a:pt x="3300114" y="4091552"/>
                </a:lnTo>
                <a:lnTo>
                  <a:pt x="1782161" y="4091552"/>
                </a:lnTo>
                <a:lnTo>
                  <a:pt x="306686" y="4091552"/>
                </a:lnTo>
                <a:cubicBezTo>
                  <a:pt x="137308" y="4091552"/>
                  <a:pt x="0" y="3954244"/>
                  <a:pt x="0" y="3784866"/>
                </a:cubicBezTo>
                <a:lnTo>
                  <a:pt x="0" y="306687"/>
                </a:lnTo>
                <a:cubicBezTo>
                  <a:pt x="0" y="137309"/>
                  <a:pt x="137308" y="1"/>
                  <a:pt x="306686" y="1"/>
                </a:cubicBezTo>
                <a:lnTo>
                  <a:pt x="1782161" y="1"/>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4" name="Footer Placeholder 3">
            <a:extLst>
              <a:ext uri="{FF2B5EF4-FFF2-40B4-BE49-F238E27FC236}">
                <a16:creationId xmlns:a16="http://schemas.microsoft.com/office/drawing/2014/main" id="{4A5DADC2-C124-24F8-970E-9BEF54A14312}"/>
              </a:ext>
            </a:extLst>
          </p:cNvPr>
          <p:cNvSpPr>
            <a:spLocks noGrp="1"/>
          </p:cNvSpPr>
          <p:nvPr>
            <p:ph type="ftr" sz="quarter" idx="14"/>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355488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0" y="1017594"/>
            <a:ext cx="9424848" cy="4572000"/>
          </a:xfrm>
        </p:spPr>
        <p:txBody>
          <a:bodyPr anchor="b">
            <a:normAutofit/>
          </a:bodyPr>
          <a:lstStyle>
            <a:lvl1pPr algn="l">
              <a:defRPr sz="740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42253909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48640" y="664108"/>
            <a:ext cx="8467558" cy="1554480"/>
          </a:xfrm>
        </p:spPr>
        <p:txBody>
          <a:bodyPr anchor="b">
            <a:normAutofit/>
          </a:bodyPr>
          <a:lstStyle>
            <a:lvl1pPr>
              <a:defRPr sz="44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48640" y="2333860"/>
            <a:ext cx="8467558" cy="3689909"/>
          </a:xfrm>
        </p:spPr>
        <p:txBody>
          <a:bodyPr>
            <a:normAutofit/>
          </a:bodyPr>
          <a:lstStyle>
            <a:lvl1pPr marL="0" indent="0">
              <a:buFont typeface="+mj-lt"/>
              <a:buNone/>
              <a:defRPr sz="2000"/>
            </a:lvl1pPr>
            <a:lvl2pPr marL="228600" indent="0">
              <a:buFont typeface="+mj-lt"/>
              <a:buNone/>
              <a:defRPr sz="1800"/>
            </a:lvl2pPr>
            <a:lvl3pPr marL="457200" indent="0">
              <a:buFont typeface="+mj-lt"/>
              <a:buNone/>
              <a:defRPr sz="1600"/>
            </a:lvl3pPr>
            <a:lvl4pPr marL="685800" indent="0">
              <a:buFont typeface="+mj-lt"/>
              <a:buNone/>
              <a:defRPr sz="1600"/>
            </a:lvl4pPr>
            <a:lvl5pPr marL="914400" indent="0">
              <a:buFont typeface="+mj-lt"/>
              <a:buNone/>
              <a:defRPr sz="1400"/>
            </a:lvl5pPr>
          </a:lstStyle>
          <a:p>
            <a:pPr lvl="0"/>
            <a:r>
              <a:rPr lang="en-US"/>
              <a:t>Click to edit Master text styles</a:t>
            </a:r>
          </a:p>
          <a:p>
            <a:pPr lvl="1"/>
            <a:r>
              <a:rPr lang="en-US"/>
              <a:t>Second level</a:t>
            </a:r>
          </a:p>
          <a:p>
            <a:pPr lvl="2"/>
            <a:r>
              <a:rPr lang="en-US"/>
              <a:t>Third level</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556599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846320" y="916491"/>
            <a:ext cx="4663440" cy="1554480"/>
          </a:xfrm>
        </p:spPr>
        <p:txBody>
          <a:bodyPr anchor="b">
            <a:normAutofit/>
          </a:bodyPr>
          <a:lstStyle>
            <a:lvl1pPr>
              <a:defRPr sz="4000">
                <a:solidFill>
                  <a:schemeClr val="accent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4AE076F7-0A56-00B7-5636-53BCD84F37B4}"/>
              </a:ext>
            </a:extLst>
          </p:cNvPr>
          <p:cNvSpPr>
            <a:spLocks noGrp="1"/>
          </p:cNvSpPr>
          <p:nvPr>
            <p:ph type="pic" sz="quarter" idx="14"/>
          </p:nvPr>
        </p:nvSpPr>
        <p:spPr>
          <a:xfrm>
            <a:off x="638475" y="1"/>
            <a:ext cx="3776472" cy="6220147"/>
          </a:xfrm>
          <a:custGeom>
            <a:avLst/>
            <a:gdLst>
              <a:gd name="connsiteX0" fmla="*/ 0 w 3776472"/>
              <a:gd name="connsiteY0" fmla="*/ 0 h 6220147"/>
              <a:gd name="connsiteX1" fmla="*/ 3776472 w 3776472"/>
              <a:gd name="connsiteY1" fmla="*/ 0 h 6220147"/>
              <a:gd name="connsiteX2" fmla="*/ 3776472 w 3776472"/>
              <a:gd name="connsiteY2" fmla="*/ 4143022 h 6220147"/>
              <a:gd name="connsiteX3" fmla="*/ 3774316 w 3776472"/>
              <a:gd name="connsiteY3" fmla="*/ 4143022 h 6220147"/>
              <a:gd name="connsiteX4" fmla="*/ 3774316 w 3776472"/>
              <a:gd name="connsiteY4" fmla="*/ 5899400 h 6220147"/>
              <a:gd name="connsiteX5" fmla="*/ 3453569 w 3776472"/>
              <a:gd name="connsiteY5" fmla="*/ 6220147 h 6220147"/>
              <a:gd name="connsiteX6" fmla="*/ 322904 w 3776472"/>
              <a:gd name="connsiteY6" fmla="*/ 6220147 h 6220147"/>
              <a:gd name="connsiteX7" fmla="*/ 2157 w 3776472"/>
              <a:gd name="connsiteY7" fmla="*/ 5899400 h 6220147"/>
              <a:gd name="connsiteX8" fmla="*/ 2157 w 3776472"/>
              <a:gd name="connsiteY8" fmla="*/ 4143022 h 6220147"/>
              <a:gd name="connsiteX9" fmla="*/ 0 w 3776472"/>
              <a:gd name="connsiteY9" fmla="*/ 4143022 h 622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472" h="6220147">
                <a:moveTo>
                  <a:pt x="0" y="0"/>
                </a:moveTo>
                <a:lnTo>
                  <a:pt x="3776472" y="0"/>
                </a:lnTo>
                <a:lnTo>
                  <a:pt x="3776472" y="4143022"/>
                </a:lnTo>
                <a:lnTo>
                  <a:pt x="3774316" y="4143022"/>
                </a:lnTo>
                <a:lnTo>
                  <a:pt x="3774316" y="5899400"/>
                </a:lnTo>
                <a:cubicBezTo>
                  <a:pt x="3774316" y="6076544"/>
                  <a:pt x="3630713" y="6220147"/>
                  <a:pt x="3453569" y="6220147"/>
                </a:cubicBezTo>
                <a:lnTo>
                  <a:pt x="322904" y="6220147"/>
                </a:lnTo>
                <a:cubicBezTo>
                  <a:pt x="145760" y="6220147"/>
                  <a:pt x="2157" y="6076544"/>
                  <a:pt x="2157" y="5899400"/>
                </a:cubicBezTo>
                <a:lnTo>
                  <a:pt x="2157" y="4143022"/>
                </a:lnTo>
                <a:lnTo>
                  <a:pt x="0" y="4143022"/>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846320" y="2825496"/>
            <a:ext cx="4663440" cy="3337560"/>
          </a:xfrm>
        </p:spPr>
        <p:txBody>
          <a:bodyPr>
            <a:normAutofit/>
          </a:bodyPr>
          <a:lstStyle>
            <a:lvl1pPr marL="0" indent="0">
              <a:buFont typeface="+mj-lt"/>
              <a:buNone/>
              <a:defRPr sz="2000"/>
            </a:lvl1pPr>
            <a:lvl2pPr marL="228600" indent="0">
              <a:buFont typeface="+mj-lt"/>
              <a:buNone/>
              <a:defRPr sz="1800"/>
            </a:lvl2pPr>
            <a:lvl3pPr marL="457200" indent="0">
              <a:buFont typeface="+mj-lt"/>
              <a:buNone/>
              <a:defRPr sz="1600"/>
            </a:lvl3pPr>
            <a:lvl4pPr marL="685800" indent="0">
              <a:buFont typeface="+mj-lt"/>
              <a:buNone/>
              <a:defRPr sz="1400"/>
            </a:lvl4pPr>
            <a:lvl5pPr marL="914400" indent="0">
              <a:buFont typeface="+mj-lt"/>
              <a:buNone/>
              <a:defRPr sz="1200"/>
            </a:lvl5pPr>
          </a:lstStyle>
          <a:p>
            <a:pPr lvl="0"/>
            <a:r>
              <a:rPr lang="en-US"/>
              <a:t>Click to edit Master text styles</a:t>
            </a:r>
          </a:p>
          <a:p>
            <a:pPr lvl="1"/>
            <a:r>
              <a:rPr lang="en-US"/>
              <a:t>Second level</a:t>
            </a:r>
          </a:p>
          <a:p>
            <a:pPr lvl="2"/>
            <a:r>
              <a:rPr lang="en-US"/>
              <a:t>Third level</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72651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843120" y="820882"/>
            <a:ext cx="6813300" cy="2103254"/>
          </a:xfrm>
        </p:spPr>
        <p:txBody>
          <a:bodyPr anchor="b">
            <a:normAutofit/>
          </a:bodyPr>
          <a:lstStyle>
            <a:lvl1pPr>
              <a:defRPr sz="4000">
                <a:solidFill>
                  <a:schemeClr val="accent1"/>
                </a:solidFill>
              </a:defRPr>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3415547F-4F84-3067-76DF-196AFC61150A}"/>
              </a:ext>
            </a:extLst>
          </p:cNvPr>
          <p:cNvSpPr>
            <a:spLocks noGrp="1"/>
          </p:cNvSpPr>
          <p:nvPr>
            <p:ph type="pic" sz="quarter" idx="14"/>
          </p:nvPr>
        </p:nvSpPr>
        <p:spPr>
          <a:xfrm>
            <a:off x="638475" y="1"/>
            <a:ext cx="3776472" cy="6220147"/>
          </a:xfrm>
          <a:custGeom>
            <a:avLst/>
            <a:gdLst>
              <a:gd name="connsiteX0" fmla="*/ 0 w 3776472"/>
              <a:gd name="connsiteY0" fmla="*/ 0 h 6220147"/>
              <a:gd name="connsiteX1" fmla="*/ 3776472 w 3776472"/>
              <a:gd name="connsiteY1" fmla="*/ 0 h 6220147"/>
              <a:gd name="connsiteX2" fmla="*/ 3776472 w 3776472"/>
              <a:gd name="connsiteY2" fmla="*/ 4143022 h 6220147"/>
              <a:gd name="connsiteX3" fmla="*/ 3774316 w 3776472"/>
              <a:gd name="connsiteY3" fmla="*/ 4143022 h 6220147"/>
              <a:gd name="connsiteX4" fmla="*/ 3774316 w 3776472"/>
              <a:gd name="connsiteY4" fmla="*/ 5899400 h 6220147"/>
              <a:gd name="connsiteX5" fmla="*/ 3453569 w 3776472"/>
              <a:gd name="connsiteY5" fmla="*/ 6220147 h 6220147"/>
              <a:gd name="connsiteX6" fmla="*/ 322904 w 3776472"/>
              <a:gd name="connsiteY6" fmla="*/ 6220147 h 6220147"/>
              <a:gd name="connsiteX7" fmla="*/ 2157 w 3776472"/>
              <a:gd name="connsiteY7" fmla="*/ 5899400 h 6220147"/>
              <a:gd name="connsiteX8" fmla="*/ 2157 w 3776472"/>
              <a:gd name="connsiteY8" fmla="*/ 4143022 h 6220147"/>
              <a:gd name="connsiteX9" fmla="*/ 0 w 3776472"/>
              <a:gd name="connsiteY9" fmla="*/ 4143022 h 622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472" h="6220147">
                <a:moveTo>
                  <a:pt x="0" y="0"/>
                </a:moveTo>
                <a:lnTo>
                  <a:pt x="3776472" y="0"/>
                </a:lnTo>
                <a:lnTo>
                  <a:pt x="3776472" y="4143022"/>
                </a:lnTo>
                <a:lnTo>
                  <a:pt x="3774316" y="4143022"/>
                </a:lnTo>
                <a:lnTo>
                  <a:pt x="3774316" y="5899400"/>
                </a:lnTo>
                <a:cubicBezTo>
                  <a:pt x="3774316" y="6076544"/>
                  <a:pt x="3630713" y="6220147"/>
                  <a:pt x="3453569" y="6220147"/>
                </a:cubicBezTo>
                <a:lnTo>
                  <a:pt x="322904" y="6220147"/>
                </a:lnTo>
                <a:cubicBezTo>
                  <a:pt x="145760" y="6220147"/>
                  <a:pt x="2157" y="6076544"/>
                  <a:pt x="2157" y="5899400"/>
                </a:cubicBezTo>
                <a:lnTo>
                  <a:pt x="2157" y="4143022"/>
                </a:lnTo>
                <a:lnTo>
                  <a:pt x="0" y="4143022"/>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843121" y="3273552"/>
            <a:ext cx="6813300" cy="2947091"/>
          </a:xfrm>
        </p:spPr>
        <p:txBody>
          <a:bodyPr>
            <a:normAutofit/>
          </a:bodyPr>
          <a:lstStyle>
            <a:lvl1pPr marL="0" indent="0">
              <a:lnSpc>
                <a:spcPct val="140000"/>
              </a:lnSpc>
              <a:buFont typeface="+mj-lt"/>
              <a:buNone/>
              <a:defRPr sz="2000"/>
            </a:lvl1pPr>
            <a:lvl2pPr marL="228600" indent="0">
              <a:lnSpc>
                <a:spcPct val="140000"/>
              </a:lnSpc>
              <a:buFont typeface="+mj-lt"/>
              <a:buNone/>
              <a:defRPr sz="1800"/>
            </a:lvl2pPr>
            <a:lvl3pPr marL="457200" indent="0">
              <a:lnSpc>
                <a:spcPct val="140000"/>
              </a:lnSpc>
              <a:buFont typeface="+mj-lt"/>
              <a:buNone/>
              <a:defRPr sz="1600"/>
            </a:lvl3pPr>
            <a:lvl4pPr marL="685800" indent="0">
              <a:lnSpc>
                <a:spcPct val="140000"/>
              </a:lnSpc>
              <a:buFont typeface="+mj-lt"/>
              <a:buNone/>
              <a:defRPr sz="1400"/>
            </a:lvl4pPr>
            <a:lvl5pPr marL="914400" indent="0">
              <a:lnSpc>
                <a:spcPct val="140000"/>
              </a:lnSpc>
              <a:buFont typeface="+mj-lt"/>
              <a:buNone/>
              <a:defRPr sz="1200"/>
            </a:lvl5pPr>
          </a:lstStyle>
          <a:p>
            <a:pPr lvl="0"/>
            <a:r>
              <a:rPr lang="en-US"/>
              <a:t>Click to edit Master text styles</a:t>
            </a:r>
          </a:p>
          <a:p>
            <a:pPr lvl="1"/>
            <a:r>
              <a:rPr lang="en-US"/>
              <a:t>Second level</a:t>
            </a:r>
          </a:p>
          <a:p>
            <a:pPr lvl="2"/>
            <a:r>
              <a:rPr lang="en-US"/>
              <a:t>Third level</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1103080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90702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0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58110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40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782591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40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568931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40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379059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EE08F2FE-F5E8-682E-4959-E4BD55372E65}"/>
              </a:ext>
            </a:extLst>
          </p:cNvPr>
          <p:cNvSpPr>
            <a:spLocks noGrp="1"/>
          </p:cNvSpPr>
          <p:nvPr>
            <p:ph type="pic" sz="quarter" idx="13"/>
          </p:nvPr>
        </p:nvSpPr>
        <p:spPr>
          <a:xfrm>
            <a:off x="548640" y="2"/>
            <a:ext cx="4169664" cy="6210485"/>
          </a:xfrm>
          <a:custGeom>
            <a:avLst/>
            <a:gdLst>
              <a:gd name="connsiteX0" fmla="*/ 0 w 4169664"/>
              <a:gd name="connsiteY0" fmla="*/ 0 h 6210485"/>
              <a:gd name="connsiteX1" fmla="*/ 4169664 w 4169664"/>
              <a:gd name="connsiteY1" fmla="*/ 0 h 6210485"/>
              <a:gd name="connsiteX2" fmla="*/ 4169664 w 4169664"/>
              <a:gd name="connsiteY2" fmla="*/ 4923691 h 6210485"/>
              <a:gd name="connsiteX3" fmla="*/ 4168046 w 4169664"/>
              <a:gd name="connsiteY3" fmla="*/ 4923691 h 6210485"/>
              <a:gd name="connsiteX4" fmla="*/ 4168046 w 4169664"/>
              <a:gd name="connsiteY4" fmla="*/ 5856214 h 6210485"/>
              <a:gd name="connsiteX5" fmla="*/ 3813775 w 4169664"/>
              <a:gd name="connsiteY5" fmla="*/ 6210485 h 6210485"/>
              <a:gd name="connsiteX6" fmla="*/ 355889 w 4169664"/>
              <a:gd name="connsiteY6" fmla="*/ 6210485 h 6210485"/>
              <a:gd name="connsiteX7" fmla="*/ 1618 w 4169664"/>
              <a:gd name="connsiteY7" fmla="*/ 5856214 h 6210485"/>
              <a:gd name="connsiteX8" fmla="*/ 1618 w 4169664"/>
              <a:gd name="connsiteY8" fmla="*/ 4923691 h 6210485"/>
              <a:gd name="connsiteX9" fmla="*/ 0 w 4169664"/>
              <a:gd name="connsiteY9" fmla="*/ 4923691 h 62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64" h="6210485">
                <a:moveTo>
                  <a:pt x="0" y="0"/>
                </a:moveTo>
                <a:lnTo>
                  <a:pt x="4169664" y="0"/>
                </a:lnTo>
                <a:lnTo>
                  <a:pt x="4169664" y="4923691"/>
                </a:lnTo>
                <a:lnTo>
                  <a:pt x="4168046" y="4923691"/>
                </a:lnTo>
                <a:lnTo>
                  <a:pt x="4168046" y="5856214"/>
                </a:lnTo>
                <a:cubicBezTo>
                  <a:pt x="4168046" y="6051872"/>
                  <a:pt x="4009433" y="6210485"/>
                  <a:pt x="3813775" y="6210485"/>
                </a:cubicBezTo>
                <a:lnTo>
                  <a:pt x="355889" y="6210485"/>
                </a:lnTo>
                <a:cubicBezTo>
                  <a:pt x="160231" y="6210485"/>
                  <a:pt x="1618" y="6051872"/>
                  <a:pt x="1618" y="5856214"/>
                </a:cubicBezTo>
                <a:lnTo>
                  <a:pt x="1618" y="4923691"/>
                </a:lnTo>
                <a:lnTo>
                  <a:pt x="0" y="4923691"/>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Tree>
    <p:extLst>
      <p:ext uri="{BB962C8B-B14F-4D97-AF65-F5344CB8AC3E}">
        <p14:creationId xmlns:p14="http://schemas.microsoft.com/office/powerpoint/2010/main" val="410081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548640"/>
            <a:ext cx="10653578" cy="1132258"/>
          </a:xfrm>
        </p:spPr>
        <p:txBody>
          <a:bodyPr anchor="b" anchorCtr="0"/>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40" y="1715532"/>
            <a:ext cx="10653579" cy="4593828"/>
          </a:xfrm>
        </p:spPr>
        <p:txBody>
          <a:bodyPr/>
          <a:lstStyle>
            <a:lvl1pPr marL="0" indent="0">
              <a:buNone/>
              <a:defRPr/>
            </a:lvl1pPr>
            <a:lvl2pPr marL="228600" indent="0">
              <a:buNone/>
              <a:defRPr/>
            </a:lvl2pPr>
            <a:lvl3pPr marL="457200" indent="0">
              <a:buNone/>
              <a:defRPr/>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838433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0" y="1828800"/>
            <a:ext cx="6135624"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8">
            <a:extLst>
              <a:ext uri="{FF2B5EF4-FFF2-40B4-BE49-F238E27FC236}">
                <a16:creationId xmlns:a16="http://schemas.microsoft.com/office/drawing/2014/main" id="{928905F0-5F49-679C-FEE0-AFCB409086F8}"/>
              </a:ext>
            </a:extLst>
          </p:cNvPr>
          <p:cNvSpPr>
            <a:spLocks noGrp="1"/>
          </p:cNvSpPr>
          <p:nvPr>
            <p:ph type="pic" sz="quarter" idx="13"/>
          </p:nvPr>
        </p:nvSpPr>
        <p:spPr>
          <a:xfrm>
            <a:off x="7359078" y="1"/>
            <a:ext cx="4178772" cy="6210487"/>
          </a:xfrm>
          <a:custGeom>
            <a:avLst/>
            <a:gdLst>
              <a:gd name="connsiteX0" fmla="*/ 9108 w 4178772"/>
              <a:gd name="connsiteY0" fmla="*/ 0 h 6210487"/>
              <a:gd name="connsiteX1" fmla="*/ 4178772 w 4178772"/>
              <a:gd name="connsiteY1" fmla="*/ 0 h 6210487"/>
              <a:gd name="connsiteX2" fmla="*/ 4178772 w 4178772"/>
              <a:gd name="connsiteY2" fmla="*/ 3429000 h 6210487"/>
              <a:gd name="connsiteX3" fmla="*/ 4166428 w 4178772"/>
              <a:gd name="connsiteY3" fmla="*/ 3429000 h 6210487"/>
              <a:gd name="connsiteX4" fmla="*/ 4166428 w 4178772"/>
              <a:gd name="connsiteY4" fmla="*/ 5856216 h 6210487"/>
              <a:gd name="connsiteX5" fmla="*/ 3812157 w 4178772"/>
              <a:gd name="connsiteY5" fmla="*/ 6210487 h 6210487"/>
              <a:gd name="connsiteX6" fmla="*/ 354271 w 4178772"/>
              <a:gd name="connsiteY6" fmla="*/ 6210487 h 6210487"/>
              <a:gd name="connsiteX7" fmla="*/ 0 w 4178772"/>
              <a:gd name="connsiteY7" fmla="*/ 5856216 h 6210487"/>
              <a:gd name="connsiteX8" fmla="*/ 0 w 4178772"/>
              <a:gd name="connsiteY8" fmla="*/ 1838365 h 6210487"/>
              <a:gd name="connsiteX9" fmla="*/ 7198 w 4178772"/>
              <a:gd name="connsiteY9" fmla="*/ 1766967 h 6210487"/>
              <a:gd name="connsiteX10" fmla="*/ 9108 w 4178772"/>
              <a:gd name="connsiteY10" fmla="*/ 1760813 h 621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772" h="6210487">
                <a:moveTo>
                  <a:pt x="9108" y="0"/>
                </a:moveTo>
                <a:lnTo>
                  <a:pt x="4178772" y="0"/>
                </a:lnTo>
                <a:lnTo>
                  <a:pt x="4178772" y="3429000"/>
                </a:lnTo>
                <a:lnTo>
                  <a:pt x="4166428" y="3429000"/>
                </a:lnTo>
                <a:lnTo>
                  <a:pt x="4166428" y="5856216"/>
                </a:lnTo>
                <a:cubicBezTo>
                  <a:pt x="4166428" y="6051874"/>
                  <a:pt x="4007815" y="6210487"/>
                  <a:pt x="3812157" y="6210487"/>
                </a:cubicBezTo>
                <a:lnTo>
                  <a:pt x="354271" y="6210487"/>
                </a:lnTo>
                <a:cubicBezTo>
                  <a:pt x="158613" y="6210487"/>
                  <a:pt x="0" y="6051874"/>
                  <a:pt x="0" y="5856216"/>
                </a:cubicBezTo>
                <a:lnTo>
                  <a:pt x="0" y="1838365"/>
                </a:lnTo>
                <a:cubicBezTo>
                  <a:pt x="0" y="1813908"/>
                  <a:pt x="2478" y="1790029"/>
                  <a:pt x="7198" y="1766967"/>
                </a:cubicBezTo>
                <a:lnTo>
                  <a:pt x="9108" y="1760813"/>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4" name="Slide Number Placeholder 3">
            <a:extLst>
              <a:ext uri="{FF2B5EF4-FFF2-40B4-BE49-F238E27FC236}">
                <a16:creationId xmlns:a16="http://schemas.microsoft.com/office/drawing/2014/main" id="{30CD9A45-1B72-756B-7137-E9617E56D9CB}"/>
              </a:ext>
            </a:extLst>
          </p:cNvPr>
          <p:cNvSpPr>
            <a:spLocks noGrp="1"/>
          </p:cNvSpPr>
          <p:nvPr>
            <p:ph type="sldNum" sz="quarter" idx="16"/>
          </p:nvPr>
        </p:nvSpPr>
        <p:spPr>
          <a:xfrm>
            <a:off x="6253532" y="137965"/>
            <a:ext cx="429207" cy="365125"/>
          </a:xfrm>
        </p:spPr>
        <p:txBody>
          <a:bodyPr/>
          <a:lstStyle>
            <a:lvl1pPr algn="r">
              <a:defRPr/>
            </a:lvl1pPr>
          </a:lstStyle>
          <a:p>
            <a:fld id="{CC057153-B650-4DEB-B370-79DDCFDCE934}" type="slidenum">
              <a:rPr lang="en-US" smtClean="0"/>
              <a:pPr/>
              <a:t>‹#›</a:t>
            </a:fld>
            <a:endParaRPr lang="en-US" dirty="0"/>
          </a:p>
        </p:txBody>
      </p:sp>
      <p:sp>
        <p:nvSpPr>
          <p:cNvPr id="3" name="Footer Placeholder 2">
            <a:extLst>
              <a:ext uri="{FF2B5EF4-FFF2-40B4-BE49-F238E27FC236}">
                <a16:creationId xmlns:a16="http://schemas.microsoft.com/office/drawing/2014/main" id="{1B0FB5F2-FE27-6AC5-6D6E-BC32C64746D0}"/>
              </a:ext>
            </a:extLst>
          </p:cNvPr>
          <p:cNvSpPr>
            <a:spLocks noGrp="1"/>
          </p:cNvSpPr>
          <p:nvPr>
            <p:ph type="ftr" sz="quarter" idx="15"/>
          </p:nvPr>
        </p:nvSpPr>
        <p:spPr>
          <a:xfrm>
            <a:off x="3877334" y="6368780"/>
            <a:ext cx="2805405" cy="365125"/>
          </a:xfrm>
        </p:spPr>
        <p:txBody>
          <a:bodyPr/>
          <a:lstStyle>
            <a:lvl1pPr algn="r">
              <a:defRPr/>
            </a:lvl1pPr>
          </a:lstStyle>
          <a:p>
            <a:r>
              <a:rPr lang="en-US" dirty="0"/>
              <a:t>Sample Footer Text</a:t>
            </a:r>
          </a:p>
        </p:txBody>
      </p:sp>
    </p:spTree>
    <p:extLst>
      <p:ext uri="{BB962C8B-B14F-4D97-AF65-F5344CB8AC3E}">
        <p14:creationId xmlns:p14="http://schemas.microsoft.com/office/powerpoint/2010/main" val="2233219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0" y="320040"/>
            <a:ext cx="6858000" cy="932688"/>
          </a:xfrm>
        </p:spPr>
        <p:txBody>
          <a:bodyPr anchor="b"/>
          <a:lstStyle/>
          <a:p>
            <a:r>
              <a:rPr lang="en-US"/>
              <a:t>Click to edit Master title style</a:t>
            </a:r>
          </a:p>
        </p:txBody>
      </p:sp>
      <p:sp>
        <p:nvSpPr>
          <p:cNvPr id="5" name="Picture Placeholder 4">
            <a:extLst>
              <a:ext uri="{FF2B5EF4-FFF2-40B4-BE49-F238E27FC236}">
                <a16:creationId xmlns:a16="http://schemas.microsoft.com/office/drawing/2014/main" id="{0049159F-9012-DB0A-4C8B-E8072AB0E2F1}"/>
              </a:ext>
            </a:extLst>
          </p:cNvPr>
          <p:cNvSpPr>
            <a:spLocks noGrp="1"/>
          </p:cNvSpPr>
          <p:nvPr>
            <p:ph type="pic" sz="quarter" idx="13"/>
          </p:nvPr>
        </p:nvSpPr>
        <p:spPr>
          <a:xfrm>
            <a:off x="228600" y="1"/>
            <a:ext cx="4023360" cy="6210486"/>
          </a:xfrm>
          <a:custGeom>
            <a:avLst/>
            <a:gdLst>
              <a:gd name="connsiteX0" fmla="*/ 8769 w 4023360"/>
              <a:gd name="connsiteY0" fmla="*/ 0 h 6210486"/>
              <a:gd name="connsiteX1" fmla="*/ 4023360 w 4023360"/>
              <a:gd name="connsiteY1" fmla="*/ 0 h 6210486"/>
              <a:gd name="connsiteX2" fmla="*/ 4023360 w 4023360"/>
              <a:gd name="connsiteY2" fmla="*/ 3428999 h 6210486"/>
              <a:gd name="connsiteX3" fmla="*/ 4011475 w 4023360"/>
              <a:gd name="connsiteY3" fmla="*/ 3428999 h 6210486"/>
              <a:gd name="connsiteX4" fmla="*/ 4011475 w 4023360"/>
              <a:gd name="connsiteY4" fmla="*/ 5856215 h 6210486"/>
              <a:gd name="connsiteX5" fmla="*/ 3670380 w 4023360"/>
              <a:gd name="connsiteY5" fmla="*/ 6210486 h 6210486"/>
              <a:gd name="connsiteX6" fmla="*/ 341095 w 4023360"/>
              <a:gd name="connsiteY6" fmla="*/ 6210486 h 6210486"/>
              <a:gd name="connsiteX7" fmla="*/ 0 w 4023360"/>
              <a:gd name="connsiteY7" fmla="*/ 5856215 h 6210486"/>
              <a:gd name="connsiteX8" fmla="*/ 0 w 4023360"/>
              <a:gd name="connsiteY8" fmla="*/ 1838364 h 6210486"/>
              <a:gd name="connsiteX9" fmla="*/ 6930 w 4023360"/>
              <a:gd name="connsiteY9" fmla="*/ 1766966 h 6210486"/>
              <a:gd name="connsiteX10" fmla="*/ 8769 w 4023360"/>
              <a:gd name="connsiteY10" fmla="*/ 1760812 h 62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3360" h="6210486">
                <a:moveTo>
                  <a:pt x="8769" y="0"/>
                </a:moveTo>
                <a:lnTo>
                  <a:pt x="4023360" y="0"/>
                </a:lnTo>
                <a:lnTo>
                  <a:pt x="4023360" y="3428999"/>
                </a:lnTo>
                <a:lnTo>
                  <a:pt x="4011475" y="3428999"/>
                </a:lnTo>
                <a:lnTo>
                  <a:pt x="4011475" y="5856215"/>
                </a:lnTo>
                <a:cubicBezTo>
                  <a:pt x="4011475" y="6051873"/>
                  <a:pt x="3858761" y="6210486"/>
                  <a:pt x="3670380" y="6210486"/>
                </a:cubicBezTo>
                <a:lnTo>
                  <a:pt x="341095" y="6210486"/>
                </a:lnTo>
                <a:cubicBezTo>
                  <a:pt x="152714" y="6210486"/>
                  <a:pt x="0" y="6051873"/>
                  <a:pt x="0" y="5856215"/>
                </a:cubicBezTo>
                <a:lnTo>
                  <a:pt x="0" y="1838364"/>
                </a:lnTo>
                <a:cubicBezTo>
                  <a:pt x="0" y="1813907"/>
                  <a:pt x="2386" y="1790028"/>
                  <a:pt x="6930" y="1766966"/>
                </a:cubicBezTo>
                <a:lnTo>
                  <a:pt x="8769" y="1760812"/>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572000" y="1380744"/>
            <a:ext cx="6858000" cy="4983480"/>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Tree>
    <p:extLst>
      <p:ext uri="{BB962C8B-B14F-4D97-AF65-F5344CB8AC3E}">
        <p14:creationId xmlns:p14="http://schemas.microsoft.com/office/powerpoint/2010/main" val="2994022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59866" y="647513"/>
            <a:ext cx="6796553" cy="1468815"/>
          </a:xfrm>
        </p:spPr>
        <p:txBody>
          <a:bodyPr anchor="b"/>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C22C7FA0-DB8C-0637-DDE8-BFD794CE7D19}"/>
              </a:ext>
            </a:extLst>
          </p:cNvPr>
          <p:cNvSpPr>
            <a:spLocks noGrp="1"/>
          </p:cNvSpPr>
          <p:nvPr>
            <p:ph type="pic" sz="quarter" idx="13"/>
          </p:nvPr>
        </p:nvSpPr>
        <p:spPr>
          <a:xfrm>
            <a:off x="535580" y="647514"/>
            <a:ext cx="3749041" cy="6210487"/>
          </a:xfrm>
          <a:custGeom>
            <a:avLst/>
            <a:gdLst>
              <a:gd name="connsiteX0" fmla="*/ 350566 w 3749041"/>
              <a:gd name="connsiteY0" fmla="*/ 0 h 6210487"/>
              <a:gd name="connsiteX1" fmla="*/ 3398475 w 3749041"/>
              <a:gd name="connsiteY1" fmla="*/ 0 h 6210487"/>
              <a:gd name="connsiteX2" fmla="*/ 3749041 w 3749041"/>
              <a:gd name="connsiteY2" fmla="*/ 350566 h 6210487"/>
              <a:gd name="connsiteX3" fmla="*/ 3749041 w 3749041"/>
              <a:gd name="connsiteY3" fmla="*/ 1468815 h 6210487"/>
              <a:gd name="connsiteX4" fmla="*/ 3749041 w 3749041"/>
              <a:gd name="connsiteY4" fmla="*/ 2676774 h 6210487"/>
              <a:gd name="connsiteX5" fmla="*/ 3749041 w 3749041"/>
              <a:gd name="connsiteY5" fmla="*/ 6210487 h 6210487"/>
              <a:gd name="connsiteX6" fmla="*/ 2320499 w 3749041"/>
              <a:gd name="connsiteY6" fmla="*/ 6210487 h 6210487"/>
              <a:gd name="connsiteX7" fmla="*/ 2320499 w 3749041"/>
              <a:gd name="connsiteY7" fmla="*/ 6203839 h 6210487"/>
              <a:gd name="connsiteX8" fmla="*/ 0 w 3749041"/>
              <a:gd name="connsiteY8" fmla="*/ 6203839 h 6210487"/>
              <a:gd name="connsiteX9" fmla="*/ 0 w 3749041"/>
              <a:gd name="connsiteY9" fmla="*/ 2676774 h 6210487"/>
              <a:gd name="connsiteX10" fmla="*/ 0 w 3749041"/>
              <a:gd name="connsiteY10" fmla="*/ 1468815 h 6210487"/>
              <a:gd name="connsiteX11" fmla="*/ 0 w 3749041"/>
              <a:gd name="connsiteY11" fmla="*/ 350566 h 6210487"/>
              <a:gd name="connsiteX12" fmla="*/ 350566 w 3749041"/>
              <a:gd name="connsiteY12" fmla="*/ 0 h 621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9041" h="6210487">
                <a:moveTo>
                  <a:pt x="350566" y="0"/>
                </a:moveTo>
                <a:lnTo>
                  <a:pt x="3398475" y="0"/>
                </a:lnTo>
                <a:cubicBezTo>
                  <a:pt x="3592087" y="0"/>
                  <a:pt x="3749041" y="156954"/>
                  <a:pt x="3749041" y="350566"/>
                </a:cubicBezTo>
                <a:lnTo>
                  <a:pt x="3749041" y="1468815"/>
                </a:lnTo>
                <a:lnTo>
                  <a:pt x="3749041" y="2676774"/>
                </a:lnTo>
                <a:lnTo>
                  <a:pt x="3749041" y="6210487"/>
                </a:lnTo>
                <a:lnTo>
                  <a:pt x="2320499" y="6210487"/>
                </a:lnTo>
                <a:lnTo>
                  <a:pt x="2320499" y="6203839"/>
                </a:lnTo>
                <a:lnTo>
                  <a:pt x="0" y="6203839"/>
                </a:lnTo>
                <a:lnTo>
                  <a:pt x="0" y="2676774"/>
                </a:lnTo>
                <a:lnTo>
                  <a:pt x="0" y="1468815"/>
                </a:lnTo>
                <a:lnTo>
                  <a:pt x="0" y="350566"/>
                </a:lnTo>
                <a:cubicBezTo>
                  <a:pt x="0" y="156954"/>
                  <a:pt x="156954" y="0"/>
                  <a:pt x="350566" y="0"/>
                </a:cubicBez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59866" y="2472266"/>
            <a:ext cx="6796553" cy="3891957"/>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Tree>
    <p:extLst>
      <p:ext uri="{BB962C8B-B14F-4D97-AF65-F5344CB8AC3E}">
        <p14:creationId xmlns:p14="http://schemas.microsoft.com/office/powerpoint/2010/main" val="593879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0" y="1380744"/>
            <a:ext cx="6858000" cy="4983480"/>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009BDD84-33CF-CB5D-E189-57F1AFC16A95}"/>
              </a:ext>
            </a:extLst>
          </p:cNvPr>
          <p:cNvSpPr>
            <a:spLocks noGrp="1"/>
          </p:cNvSpPr>
          <p:nvPr>
            <p:ph type="pic" sz="quarter" idx="18"/>
          </p:nvPr>
        </p:nvSpPr>
        <p:spPr>
          <a:xfrm>
            <a:off x="7818120" y="1"/>
            <a:ext cx="4023360" cy="6210486"/>
          </a:xfrm>
          <a:custGeom>
            <a:avLst/>
            <a:gdLst>
              <a:gd name="connsiteX0" fmla="*/ 8769 w 4023360"/>
              <a:gd name="connsiteY0" fmla="*/ 0 h 6210486"/>
              <a:gd name="connsiteX1" fmla="*/ 4023360 w 4023360"/>
              <a:gd name="connsiteY1" fmla="*/ 0 h 6210486"/>
              <a:gd name="connsiteX2" fmla="*/ 4023360 w 4023360"/>
              <a:gd name="connsiteY2" fmla="*/ 3428999 h 6210486"/>
              <a:gd name="connsiteX3" fmla="*/ 4011475 w 4023360"/>
              <a:gd name="connsiteY3" fmla="*/ 3428999 h 6210486"/>
              <a:gd name="connsiteX4" fmla="*/ 4011475 w 4023360"/>
              <a:gd name="connsiteY4" fmla="*/ 5856215 h 6210486"/>
              <a:gd name="connsiteX5" fmla="*/ 3670380 w 4023360"/>
              <a:gd name="connsiteY5" fmla="*/ 6210486 h 6210486"/>
              <a:gd name="connsiteX6" fmla="*/ 341095 w 4023360"/>
              <a:gd name="connsiteY6" fmla="*/ 6210486 h 6210486"/>
              <a:gd name="connsiteX7" fmla="*/ 0 w 4023360"/>
              <a:gd name="connsiteY7" fmla="*/ 5856215 h 6210486"/>
              <a:gd name="connsiteX8" fmla="*/ 0 w 4023360"/>
              <a:gd name="connsiteY8" fmla="*/ 1838364 h 6210486"/>
              <a:gd name="connsiteX9" fmla="*/ 6930 w 4023360"/>
              <a:gd name="connsiteY9" fmla="*/ 1766966 h 6210486"/>
              <a:gd name="connsiteX10" fmla="*/ 8769 w 4023360"/>
              <a:gd name="connsiteY10" fmla="*/ 1760812 h 62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3360" h="6210486">
                <a:moveTo>
                  <a:pt x="8769" y="0"/>
                </a:moveTo>
                <a:lnTo>
                  <a:pt x="4023360" y="0"/>
                </a:lnTo>
                <a:lnTo>
                  <a:pt x="4023360" y="3428999"/>
                </a:lnTo>
                <a:lnTo>
                  <a:pt x="4011475" y="3428999"/>
                </a:lnTo>
                <a:lnTo>
                  <a:pt x="4011475" y="5856215"/>
                </a:lnTo>
                <a:cubicBezTo>
                  <a:pt x="4011475" y="6051873"/>
                  <a:pt x="3858761" y="6210486"/>
                  <a:pt x="3670380" y="6210486"/>
                </a:cubicBezTo>
                <a:lnTo>
                  <a:pt x="341095" y="6210486"/>
                </a:lnTo>
                <a:cubicBezTo>
                  <a:pt x="152714" y="6210486"/>
                  <a:pt x="0" y="6051873"/>
                  <a:pt x="0" y="5856215"/>
                </a:cubicBezTo>
                <a:lnTo>
                  <a:pt x="0" y="1838364"/>
                </a:lnTo>
                <a:cubicBezTo>
                  <a:pt x="0" y="1813907"/>
                  <a:pt x="2386" y="1790028"/>
                  <a:pt x="6930" y="1766966"/>
                </a:cubicBezTo>
                <a:lnTo>
                  <a:pt x="8769" y="1760812"/>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Tree>
    <p:extLst>
      <p:ext uri="{BB962C8B-B14F-4D97-AF65-F5344CB8AC3E}">
        <p14:creationId xmlns:p14="http://schemas.microsoft.com/office/powerpoint/2010/main" val="913026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3DF74ED1-55A2-A3E2-BC4A-6AD0936F240D}"/>
              </a:ext>
            </a:extLst>
          </p:cNvPr>
          <p:cNvSpPr>
            <a:spLocks noGrp="1"/>
          </p:cNvSpPr>
          <p:nvPr>
            <p:ph type="pic" sz="quarter" idx="13"/>
          </p:nvPr>
        </p:nvSpPr>
        <p:spPr>
          <a:xfrm>
            <a:off x="0" y="444978"/>
            <a:ext cx="6611508" cy="5968047"/>
          </a:xfrm>
          <a:custGeom>
            <a:avLst/>
            <a:gdLst>
              <a:gd name="connsiteX0" fmla="*/ 0 w 6611508"/>
              <a:gd name="connsiteY0" fmla="*/ 0 h 5968047"/>
              <a:gd name="connsiteX1" fmla="*/ 1579959 w 6611508"/>
              <a:gd name="connsiteY1" fmla="*/ 0 h 5968047"/>
              <a:gd name="connsiteX2" fmla="*/ 4390752 w 6611508"/>
              <a:gd name="connsiteY2" fmla="*/ 0 h 5968047"/>
              <a:gd name="connsiteX3" fmla="*/ 6293021 w 6611508"/>
              <a:gd name="connsiteY3" fmla="*/ 0 h 5968047"/>
              <a:gd name="connsiteX4" fmla="*/ 6611508 w 6611508"/>
              <a:gd name="connsiteY4" fmla="*/ 318488 h 5968047"/>
              <a:gd name="connsiteX5" fmla="*/ 6611508 w 6611508"/>
              <a:gd name="connsiteY5" fmla="*/ 5649560 h 5968047"/>
              <a:gd name="connsiteX6" fmla="*/ 6293021 w 6611508"/>
              <a:gd name="connsiteY6" fmla="*/ 5968047 h 5968047"/>
              <a:gd name="connsiteX7" fmla="*/ 4390752 w 6611508"/>
              <a:gd name="connsiteY7" fmla="*/ 5968047 h 5968047"/>
              <a:gd name="connsiteX8" fmla="*/ 1579959 w 6611508"/>
              <a:gd name="connsiteY8" fmla="*/ 5968047 h 5968047"/>
              <a:gd name="connsiteX9" fmla="*/ 0 w 6611508"/>
              <a:gd name="connsiteY9" fmla="*/ 5968047 h 59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1508" h="5968047">
                <a:moveTo>
                  <a:pt x="0" y="0"/>
                </a:moveTo>
                <a:lnTo>
                  <a:pt x="1579959" y="0"/>
                </a:lnTo>
                <a:lnTo>
                  <a:pt x="4390752" y="0"/>
                </a:lnTo>
                <a:lnTo>
                  <a:pt x="6293021" y="0"/>
                </a:lnTo>
                <a:cubicBezTo>
                  <a:pt x="6468916" y="0"/>
                  <a:pt x="6611508" y="142592"/>
                  <a:pt x="6611508" y="318488"/>
                </a:cubicBezTo>
                <a:lnTo>
                  <a:pt x="6611508" y="5649560"/>
                </a:lnTo>
                <a:cubicBezTo>
                  <a:pt x="6611508" y="5825455"/>
                  <a:pt x="6468916" y="5968047"/>
                  <a:pt x="6293021" y="5968047"/>
                </a:cubicBezTo>
                <a:lnTo>
                  <a:pt x="4390752" y="5968047"/>
                </a:lnTo>
                <a:lnTo>
                  <a:pt x="1579959" y="5968047"/>
                </a:lnTo>
                <a:lnTo>
                  <a:pt x="0" y="5968047"/>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lvl1pPr marL="0" indent="0">
              <a:buNone/>
              <a:defRPr/>
            </a:lvl1pPr>
            <a:lvl2pPr marL="228600" indent="0">
              <a:buNone/>
              <a:defRPr/>
            </a:lvl2pPr>
            <a:lvl3pPr marL="457200" indent="0">
              <a:buNone/>
              <a:defRPr/>
            </a:lvl3pPr>
            <a:lvl4pPr marL="685800" indent="0">
              <a:buNone/>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242464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40"/>
            <a:ext cx="4361688" cy="1527048"/>
          </a:xfrm>
        </p:spPr>
        <p:txBody>
          <a:bodyPr anchor="b"/>
          <a:lstStyle>
            <a:lvl1pPr>
              <a:defRPr>
                <a:solidFill>
                  <a:schemeClr val="accent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0" y="2194560"/>
            <a:ext cx="4360863" cy="4095750"/>
          </a:xfrm>
        </p:spPr>
        <p:txBody>
          <a:bodyPr/>
          <a:lstStyle>
            <a:lvl1pPr marL="0" indent="0">
              <a:buNone/>
              <a:defRPr/>
            </a:lvl1pPr>
            <a:lvl2pPr marL="228600" indent="0">
              <a:buNone/>
              <a:defRPr/>
            </a:lvl2pPr>
            <a:lvl3pPr marL="457200" indent="0">
              <a:buNone/>
              <a:defRPr/>
            </a:lvl3pPr>
            <a:lvl4pPr marL="685800" indent="0">
              <a:buNone/>
              <a:defRPr/>
            </a:lvl4pPr>
          </a:lstStyle>
          <a:p>
            <a:pPr lvl="0"/>
            <a:r>
              <a:rPr lang="en-US"/>
              <a:t>Click to edit Master text styles</a:t>
            </a:r>
          </a:p>
          <a:p>
            <a:pPr lvl="1"/>
            <a:r>
              <a:rPr lang="en-US"/>
              <a:t>Second level</a:t>
            </a:r>
          </a:p>
          <a:p>
            <a:pPr lvl="2"/>
            <a:r>
              <a:rPr lang="en-US"/>
              <a:t>Third level</a:t>
            </a:r>
          </a:p>
        </p:txBody>
      </p:sp>
      <p:sp>
        <p:nvSpPr>
          <p:cNvPr id="9" name="Picture Placeholder 8">
            <a:extLst>
              <a:ext uri="{FF2B5EF4-FFF2-40B4-BE49-F238E27FC236}">
                <a16:creationId xmlns:a16="http://schemas.microsoft.com/office/drawing/2014/main" id="{6910D416-51D0-8D73-051A-85B7B2B28634}"/>
              </a:ext>
            </a:extLst>
          </p:cNvPr>
          <p:cNvSpPr>
            <a:spLocks noGrp="1"/>
          </p:cNvSpPr>
          <p:nvPr>
            <p:ph type="pic" sz="quarter" idx="13"/>
          </p:nvPr>
        </p:nvSpPr>
        <p:spPr>
          <a:xfrm>
            <a:off x="6828440" y="996696"/>
            <a:ext cx="5363561" cy="4864608"/>
          </a:xfrm>
          <a:custGeom>
            <a:avLst/>
            <a:gdLst>
              <a:gd name="connsiteX0" fmla="*/ 318975 w 5363561"/>
              <a:gd name="connsiteY0" fmla="*/ 0 h 4864608"/>
              <a:gd name="connsiteX1" fmla="*/ 2154923 w 5363561"/>
              <a:gd name="connsiteY1" fmla="*/ 0 h 4864608"/>
              <a:gd name="connsiteX2" fmla="*/ 3964871 w 5363561"/>
              <a:gd name="connsiteY2" fmla="*/ 0 h 4864608"/>
              <a:gd name="connsiteX3" fmla="*/ 5363561 w 5363561"/>
              <a:gd name="connsiteY3" fmla="*/ 0 h 4864608"/>
              <a:gd name="connsiteX4" fmla="*/ 5363561 w 5363561"/>
              <a:gd name="connsiteY4" fmla="*/ 4864608 h 4864608"/>
              <a:gd name="connsiteX5" fmla="*/ 2154923 w 5363561"/>
              <a:gd name="connsiteY5" fmla="*/ 4864608 h 4864608"/>
              <a:gd name="connsiteX6" fmla="*/ 2154923 w 5363561"/>
              <a:gd name="connsiteY6" fmla="*/ 4859591 h 4864608"/>
              <a:gd name="connsiteX7" fmla="*/ 318975 w 5363561"/>
              <a:gd name="connsiteY7" fmla="*/ 4859591 h 4864608"/>
              <a:gd name="connsiteX8" fmla="*/ 0 w 5363561"/>
              <a:gd name="connsiteY8" fmla="*/ 4540616 h 4864608"/>
              <a:gd name="connsiteX9" fmla="*/ 0 w 5363561"/>
              <a:gd name="connsiteY9" fmla="*/ 318975 h 4864608"/>
              <a:gd name="connsiteX10" fmla="*/ 318975 w 5363561"/>
              <a:gd name="connsiteY10" fmla="*/ 0 h 486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3561" h="4864608">
                <a:moveTo>
                  <a:pt x="318975" y="0"/>
                </a:moveTo>
                <a:lnTo>
                  <a:pt x="2154923" y="0"/>
                </a:lnTo>
                <a:lnTo>
                  <a:pt x="3964871" y="0"/>
                </a:lnTo>
                <a:lnTo>
                  <a:pt x="5363561" y="0"/>
                </a:lnTo>
                <a:lnTo>
                  <a:pt x="5363561" y="4864608"/>
                </a:lnTo>
                <a:lnTo>
                  <a:pt x="2154923" y="4864608"/>
                </a:lnTo>
                <a:lnTo>
                  <a:pt x="2154923" y="4859591"/>
                </a:lnTo>
                <a:lnTo>
                  <a:pt x="318975" y="4859591"/>
                </a:lnTo>
                <a:cubicBezTo>
                  <a:pt x="142810" y="4859591"/>
                  <a:pt x="0" y="4716781"/>
                  <a:pt x="0" y="4540616"/>
                </a:cubicBezTo>
                <a:lnTo>
                  <a:pt x="0" y="318975"/>
                </a:lnTo>
                <a:cubicBezTo>
                  <a:pt x="0" y="142810"/>
                  <a:pt x="142810" y="0"/>
                  <a:pt x="318975" y="0"/>
                </a:cubicBez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12" name="Slide Number Placeholder 11">
            <a:extLst>
              <a:ext uri="{FF2B5EF4-FFF2-40B4-BE49-F238E27FC236}">
                <a16:creationId xmlns:a16="http://schemas.microsoft.com/office/drawing/2014/main" id="{FC2950FE-5880-69E0-6E51-5FEE346A49BB}"/>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10" name="Footer Placeholder 9">
            <a:extLst>
              <a:ext uri="{FF2B5EF4-FFF2-40B4-BE49-F238E27FC236}">
                <a16:creationId xmlns:a16="http://schemas.microsoft.com/office/drawing/2014/main" id="{B9A96CF5-E431-076C-2AB1-270F11C74DFC}"/>
              </a:ext>
            </a:extLst>
          </p:cNvPr>
          <p:cNvSpPr>
            <a:spLocks noGrp="1"/>
          </p:cNvSpPr>
          <p:nvPr>
            <p:ph type="ftr" sz="quarter" idx="15"/>
          </p:nvPr>
        </p:nvSpPr>
        <p:spPr/>
        <p:txBody>
          <a:bodyPr/>
          <a:lstStyle/>
          <a:p>
            <a:r>
              <a:rPr lang="en-US" dirty="0"/>
              <a:t>Sample Footer Text</a:t>
            </a:r>
          </a:p>
        </p:txBody>
      </p:sp>
    </p:spTree>
    <p:extLst>
      <p:ext uri="{BB962C8B-B14F-4D97-AF65-F5344CB8AC3E}">
        <p14:creationId xmlns:p14="http://schemas.microsoft.com/office/powerpoint/2010/main" val="3183053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996697"/>
            <a:ext cx="5779081" cy="2264652"/>
          </a:xfrm>
        </p:spPr>
        <p:txBody>
          <a:bodyPr anchor="b" anchorCtr="0"/>
          <a:lstStyle>
            <a:lvl1pPr>
              <a:defRPr>
                <a:solidFill>
                  <a:schemeClr val="accent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0" y="3538728"/>
            <a:ext cx="5777953" cy="2322575"/>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8">
            <a:extLst>
              <a:ext uri="{FF2B5EF4-FFF2-40B4-BE49-F238E27FC236}">
                <a16:creationId xmlns:a16="http://schemas.microsoft.com/office/drawing/2014/main" id="{6910D416-51D0-8D73-051A-85B7B2B28634}"/>
              </a:ext>
            </a:extLst>
          </p:cNvPr>
          <p:cNvSpPr>
            <a:spLocks noGrp="1"/>
          </p:cNvSpPr>
          <p:nvPr>
            <p:ph type="pic" sz="quarter" idx="13"/>
          </p:nvPr>
        </p:nvSpPr>
        <p:spPr>
          <a:xfrm>
            <a:off x="6828440" y="996696"/>
            <a:ext cx="5363561" cy="4864608"/>
          </a:xfrm>
          <a:custGeom>
            <a:avLst/>
            <a:gdLst>
              <a:gd name="connsiteX0" fmla="*/ 318975 w 5363561"/>
              <a:gd name="connsiteY0" fmla="*/ 0 h 4864608"/>
              <a:gd name="connsiteX1" fmla="*/ 2154923 w 5363561"/>
              <a:gd name="connsiteY1" fmla="*/ 0 h 4864608"/>
              <a:gd name="connsiteX2" fmla="*/ 3964871 w 5363561"/>
              <a:gd name="connsiteY2" fmla="*/ 0 h 4864608"/>
              <a:gd name="connsiteX3" fmla="*/ 5363561 w 5363561"/>
              <a:gd name="connsiteY3" fmla="*/ 0 h 4864608"/>
              <a:gd name="connsiteX4" fmla="*/ 5363561 w 5363561"/>
              <a:gd name="connsiteY4" fmla="*/ 4864608 h 4864608"/>
              <a:gd name="connsiteX5" fmla="*/ 2154923 w 5363561"/>
              <a:gd name="connsiteY5" fmla="*/ 4864608 h 4864608"/>
              <a:gd name="connsiteX6" fmla="*/ 2154923 w 5363561"/>
              <a:gd name="connsiteY6" fmla="*/ 4859591 h 4864608"/>
              <a:gd name="connsiteX7" fmla="*/ 318975 w 5363561"/>
              <a:gd name="connsiteY7" fmla="*/ 4859591 h 4864608"/>
              <a:gd name="connsiteX8" fmla="*/ 0 w 5363561"/>
              <a:gd name="connsiteY8" fmla="*/ 4540616 h 4864608"/>
              <a:gd name="connsiteX9" fmla="*/ 0 w 5363561"/>
              <a:gd name="connsiteY9" fmla="*/ 318975 h 4864608"/>
              <a:gd name="connsiteX10" fmla="*/ 318975 w 5363561"/>
              <a:gd name="connsiteY10" fmla="*/ 0 h 486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3561" h="4864608">
                <a:moveTo>
                  <a:pt x="318975" y="0"/>
                </a:moveTo>
                <a:lnTo>
                  <a:pt x="2154923" y="0"/>
                </a:lnTo>
                <a:lnTo>
                  <a:pt x="3964871" y="0"/>
                </a:lnTo>
                <a:lnTo>
                  <a:pt x="5363561" y="0"/>
                </a:lnTo>
                <a:lnTo>
                  <a:pt x="5363561" y="4864608"/>
                </a:lnTo>
                <a:lnTo>
                  <a:pt x="2154923" y="4864608"/>
                </a:lnTo>
                <a:lnTo>
                  <a:pt x="2154923" y="4859591"/>
                </a:lnTo>
                <a:lnTo>
                  <a:pt x="318975" y="4859591"/>
                </a:lnTo>
                <a:cubicBezTo>
                  <a:pt x="142810" y="4859591"/>
                  <a:pt x="0" y="4716781"/>
                  <a:pt x="0" y="4540616"/>
                </a:cubicBezTo>
                <a:lnTo>
                  <a:pt x="0" y="318975"/>
                </a:lnTo>
                <a:cubicBezTo>
                  <a:pt x="0" y="142810"/>
                  <a:pt x="142810" y="0"/>
                  <a:pt x="318975" y="0"/>
                </a:cubicBez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4" name="Slide Number Placeholder 3">
            <a:extLst>
              <a:ext uri="{FF2B5EF4-FFF2-40B4-BE49-F238E27FC236}">
                <a16:creationId xmlns:a16="http://schemas.microsoft.com/office/drawing/2014/main" id="{DEF766A3-B508-7646-C366-0A8B2B74F045}"/>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Footer Placeholder 2">
            <a:extLst>
              <a:ext uri="{FF2B5EF4-FFF2-40B4-BE49-F238E27FC236}">
                <a16:creationId xmlns:a16="http://schemas.microsoft.com/office/drawing/2014/main" id="{EC39C096-E57C-1958-6BE2-29A089B74A0D}"/>
              </a:ext>
            </a:extLst>
          </p:cNvPr>
          <p:cNvSpPr>
            <a:spLocks noGrp="1"/>
          </p:cNvSpPr>
          <p:nvPr>
            <p:ph type="ftr" sz="quarter" idx="15"/>
          </p:nvPr>
        </p:nvSpPr>
        <p:spPr/>
        <p:txBody>
          <a:bodyPr/>
          <a:lstStyle/>
          <a:p>
            <a:r>
              <a:rPr lang="en-US" dirty="0"/>
              <a:t>Sample Footer Text</a:t>
            </a:r>
          </a:p>
        </p:txBody>
      </p:sp>
    </p:spTree>
    <p:extLst>
      <p:ext uri="{BB962C8B-B14F-4D97-AF65-F5344CB8AC3E}">
        <p14:creationId xmlns:p14="http://schemas.microsoft.com/office/powerpoint/2010/main" val="4199808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solidFill>
                  <a:schemeClr val="accent1"/>
                </a:solidFill>
              </a:defRPr>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8842B10-A221-5366-C461-425DDE7EE020}"/>
              </a:ext>
            </a:extLst>
          </p:cNvPr>
          <p:cNvSpPr>
            <a:spLocks noGrp="1"/>
          </p:cNvSpPr>
          <p:nvPr>
            <p:ph type="pic" sz="quarter" idx="13"/>
          </p:nvPr>
        </p:nvSpPr>
        <p:spPr>
          <a:xfrm>
            <a:off x="1" y="498809"/>
            <a:ext cx="6492236" cy="5860385"/>
          </a:xfrm>
          <a:custGeom>
            <a:avLst/>
            <a:gdLst>
              <a:gd name="connsiteX0" fmla="*/ 0 w 6492236"/>
              <a:gd name="connsiteY0" fmla="*/ 0 h 5860385"/>
              <a:gd name="connsiteX1" fmla="*/ 1551455 w 6492236"/>
              <a:gd name="connsiteY1" fmla="*/ 0 h 5860385"/>
              <a:gd name="connsiteX2" fmla="*/ 4311542 w 6492236"/>
              <a:gd name="connsiteY2" fmla="*/ 0 h 5860385"/>
              <a:gd name="connsiteX3" fmla="*/ 6179494 w 6492236"/>
              <a:gd name="connsiteY3" fmla="*/ 0 h 5860385"/>
              <a:gd name="connsiteX4" fmla="*/ 6492236 w 6492236"/>
              <a:gd name="connsiteY4" fmla="*/ 312742 h 5860385"/>
              <a:gd name="connsiteX5" fmla="*/ 6492236 w 6492236"/>
              <a:gd name="connsiteY5" fmla="*/ 5547643 h 5860385"/>
              <a:gd name="connsiteX6" fmla="*/ 6179494 w 6492236"/>
              <a:gd name="connsiteY6" fmla="*/ 5860385 h 5860385"/>
              <a:gd name="connsiteX7" fmla="*/ 4311542 w 6492236"/>
              <a:gd name="connsiteY7" fmla="*/ 5860385 h 5860385"/>
              <a:gd name="connsiteX8" fmla="*/ 1551455 w 6492236"/>
              <a:gd name="connsiteY8" fmla="*/ 5860385 h 5860385"/>
              <a:gd name="connsiteX9" fmla="*/ 0 w 6492236"/>
              <a:gd name="connsiteY9" fmla="*/ 5860385 h 586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2236" h="5860385">
                <a:moveTo>
                  <a:pt x="0" y="0"/>
                </a:moveTo>
                <a:lnTo>
                  <a:pt x="1551455" y="0"/>
                </a:lnTo>
                <a:lnTo>
                  <a:pt x="4311542" y="0"/>
                </a:lnTo>
                <a:lnTo>
                  <a:pt x="6179494" y="0"/>
                </a:lnTo>
                <a:cubicBezTo>
                  <a:pt x="6352217" y="0"/>
                  <a:pt x="6492236" y="140020"/>
                  <a:pt x="6492236" y="312742"/>
                </a:cubicBezTo>
                <a:lnTo>
                  <a:pt x="6492236" y="5547643"/>
                </a:lnTo>
                <a:cubicBezTo>
                  <a:pt x="6492236" y="5720366"/>
                  <a:pt x="6352217" y="5860385"/>
                  <a:pt x="6179494" y="5860385"/>
                </a:cubicBezTo>
                <a:lnTo>
                  <a:pt x="4311542" y="5860385"/>
                </a:lnTo>
                <a:lnTo>
                  <a:pt x="1551455" y="5860385"/>
                </a:lnTo>
                <a:lnTo>
                  <a:pt x="0" y="5860385"/>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lvl1pPr marL="0" indent="0">
              <a:buNone/>
              <a:defRPr/>
            </a:lvl1pPr>
            <a:lvl2pPr marL="228600" indent="0">
              <a:buNone/>
              <a:defRPr/>
            </a:lvl2pPr>
            <a:lvl3pPr marL="457200" indent="0">
              <a:buNone/>
              <a:defRPr/>
            </a:lvl3pPr>
            <a:lvl4pPr marL="685800" indent="0">
              <a:buNone/>
              <a:defRPr/>
            </a:lvl4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857766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8B378358-FF6F-B176-7099-1A13C4AD2944}"/>
              </a:ext>
            </a:extLst>
          </p:cNvPr>
          <p:cNvSpPr>
            <a:spLocks noGrp="1"/>
          </p:cNvSpPr>
          <p:nvPr>
            <p:ph type="sldNum" sz="quarter" idx="16"/>
          </p:nvPr>
        </p:nvSpPr>
        <p:spPr>
          <a:xfrm>
            <a:off x="5202933" y="137965"/>
            <a:ext cx="429207" cy="365125"/>
          </a:xfrm>
        </p:spPr>
        <p:txBody>
          <a:bodyPr/>
          <a:lstStyle/>
          <a:p>
            <a:fld id="{CC057153-B650-4DEB-B370-79DDCFDCE934}" type="slidenum">
              <a:rPr lang="en-US" smtClean="0"/>
              <a:pPr/>
              <a:t>‹#›</a:t>
            </a:fld>
            <a:endParaRPr lang="en-US" dirty="0"/>
          </a:p>
        </p:txBody>
      </p:sp>
      <p:sp>
        <p:nvSpPr>
          <p:cNvPr id="3" name="Footer Placeholder 2">
            <a:extLst>
              <a:ext uri="{FF2B5EF4-FFF2-40B4-BE49-F238E27FC236}">
                <a16:creationId xmlns:a16="http://schemas.microsoft.com/office/drawing/2014/main" id="{E2A75D03-F042-C852-E855-C802ABBBA945}"/>
              </a:ext>
            </a:extLst>
          </p:cNvPr>
          <p:cNvSpPr>
            <a:spLocks noGrp="1"/>
          </p:cNvSpPr>
          <p:nvPr>
            <p:ph type="ftr" sz="quarter" idx="15"/>
          </p:nvPr>
        </p:nvSpPr>
        <p:spPr>
          <a:xfrm>
            <a:off x="2826735" y="6368780"/>
            <a:ext cx="2805405" cy="365125"/>
          </a:xfrm>
        </p:spPr>
        <p:txBody>
          <a:bodyPr/>
          <a:lstStyle/>
          <a:p>
            <a:r>
              <a:rPr lang="en-US" dirty="0"/>
              <a:t>Sample Footer Text</a:t>
            </a:r>
          </a:p>
        </p:txBody>
      </p:sp>
      <p:sp>
        <p:nvSpPr>
          <p:cNvPr id="9" name="Picture Placeholder 8">
            <a:extLst>
              <a:ext uri="{FF2B5EF4-FFF2-40B4-BE49-F238E27FC236}">
                <a16:creationId xmlns:a16="http://schemas.microsoft.com/office/drawing/2014/main" id="{6A07F02F-15D0-1F8B-17EF-68EDD9530599}"/>
              </a:ext>
            </a:extLst>
          </p:cNvPr>
          <p:cNvSpPr>
            <a:spLocks noGrp="1"/>
          </p:cNvSpPr>
          <p:nvPr>
            <p:ph type="pic" sz="quarter" idx="13"/>
          </p:nvPr>
        </p:nvSpPr>
        <p:spPr>
          <a:xfrm>
            <a:off x="5917720" y="597182"/>
            <a:ext cx="6274279" cy="5663639"/>
          </a:xfrm>
          <a:custGeom>
            <a:avLst/>
            <a:gdLst>
              <a:gd name="connsiteX0" fmla="*/ 302243 w 6274279"/>
              <a:gd name="connsiteY0" fmla="*/ 0 h 5663639"/>
              <a:gd name="connsiteX1" fmla="*/ 2107483 w 6274279"/>
              <a:gd name="connsiteY1" fmla="*/ 0 h 5663639"/>
              <a:gd name="connsiteX2" fmla="*/ 4774908 w 6274279"/>
              <a:gd name="connsiteY2" fmla="*/ 0 h 5663639"/>
              <a:gd name="connsiteX3" fmla="*/ 6274279 w 6274279"/>
              <a:gd name="connsiteY3" fmla="*/ 0 h 5663639"/>
              <a:gd name="connsiteX4" fmla="*/ 6274279 w 6274279"/>
              <a:gd name="connsiteY4" fmla="*/ 5663639 h 5663639"/>
              <a:gd name="connsiteX5" fmla="*/ 4774908 w 6274279"/>
              <a:gd name="connsiteY5" fmla="*/ 5663639 h 5663639"/>
              <a:gd name="connsiteX6" fmla="*/ 2107483 w 6274279"/>
              <a:gd name="connsiteY6" fmla="*/ 5663639 h 5663639"/>
              <a:gd name="connsiteX7" fmla="*/ 302243 w 6274279"/>
              <a:gd name="connsiteY7" fmla="*/ 5663639 h 5663639"/>
              <a:gd name="connsiteX8" fmla="*/ 0 w 6274279"/>
              <a:gd name="connsiteY8" fmla="*/ 5361397 h 5663639"/>
              <a:gd name="connsiteX9" fmla="*/ 0 w 6274279"/>
              <a:gd name="connsiteY9" fmla="*/ 302243 h 5663639"/>
              <a:gd name="connsiteX10" fmla="*/ 302243 w 6274279"/>
              <a:gd name="connsiteY10" fmla="*/ 0 h 56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4279" h="5663639">
                <a:moveTo>
                  <a:pt x="302243" y="0"/>
                </a:moveTo>
                <a:lnTo>
                  <a:pt x="2107483" y="0"/>
                </a:lnTo>
                <a:lnTo>
                  <a:pt x="4774908" y="0"/>
                </a:lnTo>
                <a:lnTo>
                  <a:pt x="6274279" y="0"/>
                </a:lnTo>
                <a:lnTo>
                  <a:pt x="6274279" y="5663639"/>
                </a:lnTo>
                <a:lnTo>
                  <a:pt x="4774908" y="5663639"/>
                </a:lnTo>
                <a:lnTo>
                  <a:pt x="2107483" y="5663639"/>
                </a:lnTo>
                <a:lnTo>
                  <a:pt x="302243" y="5663639"/>
                </a:lnTo>
                <a:cubicBezTo>
                  <a:pt x="135319" y="5663639"/>
                  <a:pt x="0" y="5528320"/>
                  <a:pt x="0" y="5361397"/>
                </a:cubicBezTo>
                <a:lnTo>
                  <a:pt x="0" y="302243"/>
                </a:lnTo>
                <a:cubicBezTo>
                  <a:pt x="0" y="135319"/>
                  <a:pt x="135319" y="0"/>
                  <a:pt x="302243" y="0"/>
                </a:cubicBez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Tree>
    <p:extLst>
      <p:ext uri="{BB962C8B-B14F-4D97-AF65-F5344CB8AC3E}">
        <p14:creationId xmlns:p14="http://schemas.microsoft.com/office/powerpoint/2010/main" val="16691103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2ADF55C-2EE8-1FD6-AB77-FE6A1AB0EEF7}"/>
              </a:ext>
            </a:extLst>
          </p:cNvPr>
          <p:cNvSpPr>
            <a:spLocks noGrp="1"/>
          </p:cNvSpPr>
          <p:nvPr>
            <p:ph type="pic" sz="quarter" idx="13"/>
          </p:nvPr>
        </p:nvSpPr>
        <p:spPr>
          <a:xfrm>
            <a:off x="1" y="500949"/>
            <a:ext cx="7584143" cy="5861304"/>
          </a:xfrm>
          <a:custGeom>
            <a:avLst/>
            <a:gdLst>
              <a:gd name="connsiteX0" fmla="*/ 0 w 7584143"/>
              <a:gd name="connsiteY0" fmla="*/ 0 h 5861304"/>
              <a:gd name="connsiteX1" fmla="*/ 2330244 w 7584143"/>
              <a:gd name="connsiteY1" fmla="*/ 0 h 5861304"/>
              <a:gd name="connsiteX2" fmla="*/ 2330244 w 7584143"/>
              <a:gd name="connsiteY2" fmla="*/ 460 h 5861304"/>
              <a:gd name="connsiteX3" fmla="*/ 2643362 w 7584143"/>
              <a:gd name="connsiteY3" fmla="*/ 460 h 5861304"/>
              <a:gd name="connsiteX4" fmla="*/ 5403449 w 7584143"/>
              <a:gd name="connsiteY4" fmla="*/ 460 h 5861304"/>
              <a:gd name="connsiteX5" fmla="*/ 7271401 w 7584143"/>
              <a:gd name="connsiteY5" fmla="*/ 460 h 5861304"/>
              <a:gd name="connsiteX6" fmla="*/ 7584143 w 7584143"/>
              <a:gd name="connsiteY6" fmla="*/ 313202 h 5861304"/>
              <a:gd name="connsiteX7" fmla="*/ 7584143 w 7584143"/>
              <a:gd name="connsiteY7" fmla="*/ 5548103 h 5861304"/>
              <a:gd name="connsiteX8" fmla="*/ 7271401 w 7584143"/>
              <a:gd name="connsiteY8" fmla="*/ 5860845 h 5861304"/>
              <a:gd name="connsiteX9" fmla="*/ 5403449 w 7584143"/>
              <a:gd name="connsiteY9" fmla="*/ 5860845 h 5861304"/>
              <a:gd name="connsiteX10" fmla="*/ 2643362 w 7584143"/>
              <a:gd name="connsiteY10" fmla="*/ 5860845 h 5861304"/>
              <a:gd name="connsiteX11" fmla="*/ 2330244 w 7584143"/>
              <a:gd name="connsiteY11" fmla="*/ 5860845 h 5861304"/>
              <a:gd name="connsiteX12" fmla="*/ 2330244 w 7584143"/>
              <a:gd name="connsiteY12" fmla="*/ 5861304 h 5861304"/>
              <a:gd name="connsiteX13" fmla="*/ 0 w 7584143"/>
              <a:gd name="connsiteY13" fmla="*/ 5861304 h 586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4143" h="5861304">
                <a:moveTo>
                  <a:pt x="0" y="0"/>
                </a:moveTo>
                <a:lnTo>
                  <a:pt x="2330244" y="0"/>
                </a:lnTo>
                <a:lnTo>
                  <a:pt x="2330244" y="460"/>
                </a:lnTo>
                <a:lnTo>
                  <a:pt x="2643362" y="460"/>
                </a:lnTo>
                <a:lnTo>
                  <a:pt x="5403449" y="460"/>
                </a:lnTo>
                <a:lnTo>
                  <a:pt x="7271401" y="460"/>
                </a:lnTo>
                <a:cubicBezTo>
                  <a:pt x="7444124" y="460"/>
                  <a:pt x="7584143" y="140480"/>
                  <a:pt x="7584143" y="313202"/>
                </a:cubicBezTo>
                <a:lnTo>
                  <a:pt x="7584143" y="5548103"/>
                </a:lnTo>
                <a:cubicBezTo>
                  <a:pt x="7584143" y="5720826"/>
                  <a:pt x="7444124" y="5860845"/>
                  <a:pt x="7271401" y="5860845"/>
                </a:cubicBezTo>
                <a:lnTo>
                  <a:pt x="5403449" y="5860845"/>
                </a:lnTo>
                <a:lnTo>
                  <a:pt x="2643362" y="5860845"/>
                </a:lnTo>
                <a:lnTo>
                  <a:pt x="2330244" y="5860845"/>
                </a:lnTo>
                <a:lnTo>
                  <a:pt x="2330244" y="5861304"/>
                </a:lnTo>
                <a:lnTo>
                  <a:pt x="0" y="5861304"/>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2741E025-4B4E-790A-70F2-EBDF57CDBF1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3" name="Footer Placeholder 2">
            <a:extLst>
              <a:ext uri="{FF2B5EF4-FFF2-40B4-BE49-F238E27FC236}">
                <a16:creationId xmlns:a16="http://schemas.microsoft.com/office/drawing/2014/main" id="{6A8DB5AF-1AC5-9914-BD02-F8CDB144813F}"/>
              </a:ext>
            </a:extLst>
          </p:cNvPr>
          <p:cNvSpPr>
            <a:spLocks noGrp="1"/>
          </p:cNvSpPr>
          <p:nvPr>
            <p:ph type="ftr" sz="quarter" idx="15"/>
          </p:nvPr>
        </p:nvSpPr>
        <p:spPr/>
        <p:txBody>
          <a:bodyPr/>
          <a:lstStyle/>
          <a:p>
            <a:r>
              <a:rPr lang="en-US" dirty="0"/>
              <a:t>Sample Footer Text</a:t>
            </a:r>
          </a:p>
        </p:txBody>
      </p:sp>
    </p:spTree>
    <p:extLst>
      <p:ext uri="{BB962C8B-B14F-4D97-AF65-F5344CB8AC3E}">
        <p14:creationId xmlns:p14="http://schemas.microsoft.com/office/powerpoint/2010/main" val="121627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90624" y="5319551"/>
            <a:ext cx="9916932" cy="786384"/>
          </a:xfrm>
        </p:spPr>
        <p:txBody>
          <a:bodyPr anchor="b">
            <a:normAutofit/>
          </a:bodyPr>
          <a:lstStyle>
            <a:lvl1pPr algn="r">
              <a:defRPr sz="5000">
                <a:solidFill>
                  <a:schemeClr val="accent1"/>
                </a:solidFill>
              </a:defRPr>
            </a:lvl1pPr>
          </a:lstStyle>
          <a:p>
            <a:r>
              <a:rPr lang="en-US" dirty="0"/>
              <a:t>Click to edit Master title style</a:t>
            </a:r>
          </a:p>
        </p:txBody>
      </p:sp>
      <p:sp>
        <p:nvSpPr>
          <p:cNvPr id="13" name="Picture Placeholder 12">
            <a:extLst>
              <a:ext uri="{FF2B5EF4-FFF2-40B4-BE49-F238E27FC236}">
                <a16:creationId xmlns:a16="http://schemas.microsoft.com/office/drawing/2014/main" id="{4C64AFBD-23FD-6C5F-2B5B-EFF6936E4190}"/>
              </a:ext>
            </a:extLst>
          </p:cNvPr>
          <p:cNvSpPr>
            <a:spLocks noGrp="1"/>
          </p:cNvSpPr>
          <p:nvPr>
            <p:ph type="pic" sz="quarter" idx="16"/>
          </p:nvPr>
        </p:nvSpPr>
        <p:spPr>
          <a:xfrm>
            <a:off x="0" y="599361"/>
            <a:ext cx="11001375" cy="4114800"/>
          </a:xfrm>
          <a:custGeom>
            <a:avLst/>
            <a:gdLst>
              <a:gd name="connsiteX0" fmla="*/ 0 w 11001375"/>
              <a:gd name="connsiteY0" fmla="*/ 0 h 4114800"/>
              <a:gd name="connsiteX1" fmla="*/ 7194001 w 11001375"/>
              <a:gd name="connsiteY1" fmla="*/ 0 h 4114800"/>
              <a:gd name="connsiteX2" fmla="*/ 7733211 w 11001375"/>
              <a:gd name="connsiteY2" fmla="*/ 0 h 4114800"/>
              <a:gd name="connsiteX3" fmla="*/ 10593937 w 11001375"/>
              <a:gd name="connsiteY3" fmla="*/ 0 h 4114800"/>
              <a:gd name="connsiteX4" fmla="*/ 11001375 w 11001375"/>
              <a:gd name="connsiteY4" fmla="*/ 407438 h 4114800"/>
              <a:gd name="connsiteX5" fmla="*/ 11001375 w 11001375"/>
              <a:gd name="connsiteY5" fmla="*/ 3706852 h 4114800"/>
              <a:gd name="connsiteX6" fmla="*/ 10593937 w 11001375"/>
              <a:gd name="connsiteY6" fmla="*/ 4114290 h 4114800"/>
              <a:gd name="connsiteX7" fmla="*/ 7733211 w 11001375"/>
              <a:gd name="connsiteY7" fmla="*/ 4114290 h 4114800"/>
              <a:gd name="connsiteX8" fmla="*/ 7733211 w 11001375"/>
              <a:gd name="connsiteY8" fmla="*/ 4114800 h 4114800"/>
              <a:gd name="connsiteX9" fmla="*/ 0 w 11001375"/>
              <a:gd name="connsiteY9"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1375" h="4114800">
                <a:moveTo>
                  <a:pt x="0" y="0"/>
                </a:moveTo>
                <a:lnTo>
                  <a:pt x="7194001" y="0"/>
                </a:lnTo>
                <a:lnTo>
                  <a:pt x="7733211" y="0"/>
                </a:lnTo>
                <a:lnTo>
                  <a:pt x="10593937" y="0"/>
                </a:lnTo>
                <a:cubicBezTo>
                  <a:pt x="10818959" y="0"/>
                  <a:pt x="11001375" y="182416"/>
                  <a:pt x="11001375" y="407438"/>
                </a:cubicBezTo>
                <a:lnTo>
                  <a:pt x="11001375" y="3706852"/>
                </a:lnTo>
                <a:cubicBezTo>
                  <a:pt x="11001375" y="3931874"/>
                  <a:pt x="10818959" y="4114290"/>
                  <a:pt x="10593937" y="4114290"/>
                </a:cubicBezTo>
                <a:lnTo>
                  <a:pt x="7733211" y="4114290"/>
                </a:lnTo>
                <a:lnTo>
                  <a:pt x="7733211" y="4114800"/>
                </a:lnTo>
                <a:lnTo>
                  <a:pt x="0" y="4114800"/>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5" name="Slide Number Placeholder 4">
            <a:extLst>
              <a:ext uri="{FF2B5EF4-FFF2-40B4-BE49-F238E27FC236}">
                <a16:creationId xmlns:a16="http://schemas.microsoft.com/office/drawing/2014/main" id="{273FD76F-A613-5199-3B43-F4D09950F871}"/>
              </a:ext>
            </a:extLst>
          </p:cNvPr>
          <p:cNvSpPr>
            <a:spLocks noGrp="1"/>
          </p:cNvSpPr>
          <p:nvPr>
            <p:ph type="sldNum" sz="quarter" idx="15"/>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4A5DADC2-C124-24F8-970E-9BEF54A14312}"/>
              </a:ext>
            </a:extLst>
          </p:cNvPr>
          <p:cNvSpPr>
            <a:spLocks noGrp="1"/>
          </p:cNvSpPr>
          <p:nvPr>
            <p:ph type="ftr" sz="quarter" idx="14"/>
          </p:nvPr>
        </p:nvSpPr>
        <p:spPr/>
        <p:txBody>
          <a:bodyPr/>
          <a:lstStyle>
            <a:lvl1pPr>
              <a:defRPr>
                <a:solidFill>
                  <a:schemeClr val="accent1"/>
                </a:solidFill>
              </a:defRPr>
            </a:lvl1pPr>
          </a:lstStyle>
          <a:p>
            <a:r>
              <a:rPr lang="en-US" dirty="0"/>
              <a:t>Sample Footer Text</a:t>
            </a:r>
          </a:p>
        </p:txBody>
      </p:sp>
    </p:spTree>
    <p:extLst>
      <p:ext uri="{BB962C8B-B14F-4D97-AF65-F5344CB8AC3E}">
        <p14:creationId xmlns:p14="http://schemas.microsoft.com/office/powerpoint/2010/main" val="144536481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48591CF2-44E9-18CF-D92F-1FD0FA03018A}"/>
              </a:ext>
            </a:extLst>
          </p:cNvPr>
          <p:cNvSpPr>
            <a:spLocks noGrp="1"/>
          </p:cNvSpPr>
          <p:nvPr>
            <p:ph type="pic" sz="quarter" idx="13"/>
          </p:nvPr>
        </p:nvSpPr>
        <p:spPr>
          <a:xfrm>
            <a:off x="4761780" y="557829"/>
            <a:ext cx="7430219" cy="5742345"/>
          </a:xfrm>
          <a:custGeom>
            <a:avLst/>
            <a:gdLst>
              <a:gd name="connsiteX0" fmla="*/ 5147268 w 7430219"/>
              <a:gd name="connsiteY0" fmla="*/ 0 h 5742345"/>
              <a:gd name="connsiteX1" fmla="*/ 7430219 w 7430219"/>
              <a:gd name="connsiteY1" fmla="*/ 0 h 5742345"/>
              <a:gd name="connsiteX2" fmla="*/ 7430219 w 7430219"/>
              <a:gd name="connsiteY2" fmla="*/ 5742345 h 5742345"/>
              <a:gd name="connsiteX3" fmla="*/ 5147268 w 7430219"/>
              <a:gd name="connsiteY3" fmla="*/ 5742345 h 5742345"/>
              <a:gd name="connsiteX4" fmla="*/ 5147268 w 7430219"/>
              <a:gd name="connsiteY4" fmla="*/ 5741896 h 5742345"/>
              <a:gd name="connsiteX5" fmla="*/ 4840505 w 7430219"/>
              <a:gd name="connsiteY5" fmla="*/ 5741896 h 5742345"/>
              <a:gd name="connsiteX6" fmla="*/ 2136436 w 7430219"/>
              <a:gd name="connsiteY6" fmla="*/ 5741896 h 5742345"/>
              <a:gd name="connsiteX7" fmla="*/ 306395 w 7430219"/>
              <a:gd name="connsiteY7" fmla="*/ 5741896 h 5742345"/>
              <a:gd name="connsiteX8" fmla="*/ 0 w 7430219"/>
              <a:gd name="connsiteY8" fmla="*/ 5435501 h 5742345"/>
              <a:gd name="connsiteX9" fmla="*/ 0 w 7430219"/>
              <a:gd name="connsiteY9" fmla="*/ 306845 h 5742345"/>
              <a:gd name="connsiteX10" fmla="*/ 306395 w 7430219"/>
              <a:gd name="connsiteY10" fmla="*/ 451 h 5742345"/>
              <a:gd name="connsiteX11" fmla="*/ 2136436 w 7430219"/>
              <a:gd name="connsiteY11" fmla="*/ 451 h 5742345"/>
              <a:gd name="connsiteX12" fmla="*/ 4840505 w 7430219"/>
              <a:gd name="connsiteY12" fmla="*/ 451 h 5742345"/>
              <a:gd name="connsiteX13" fmla="*/ 5147268 w 7430219"/>
              <a:gd name="connsiteY13" fmla="*/ 451 h 574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30219" h="5742345">
                <a:moveTo>
                  <a:pt x="5147268" y="0"/>
                </a:moveTo>
                <a:lnTo>
                  <a:pt x="7430219" y="0"/>
                </a:lnTo>
                <a:lnTo>
                  <a:pt x="7430219" y="5742345"/>
                </a:lnTo>
                <a:lnTo>
                  <a:pt x="5147268" y="5742345"/>
                </a:lnTo>
                <a:lnTo>
                  <a:pt x="5147268" y="5741896"/>
                </a:lnTo>
                <a:lnTo>
                  <a:pt x="4840505" y="5741896"/>
                </a:lnTo>
                <a:lnTo>
                  <a:pt x="2136436" y="5741896"/>
                </a:lnTo>
                <a:lnTo>
                  <a:pt x="306395" y="5741896"/>
                </a:lnTo>
                <a:cubicBezTo>
                  <a:pt x="137177" y="5741896"/>
                  <a:pt x="0" y="5604718"/>
                  <a:pt x="0" y="5435501"/>
                </a:cubicBezTo>
                <a:lnTo>
                  <a:pt x="0" y="306845"/>
                </a:lnTo>
                <a:cubicBezTo>
                  <a:pt x="0" y="137629"/>
                  <a:pt x="137177" y="451"/>
                  <a:pt x="306395" y="451"/>
                </a:cubicBezTo>
                <a:lnTo>
                  <a:pt x="2136436" y="451"/>
                </a:lnTo>
                <a:lnTo>
                  <a:pt x="4840505" y="451"/>
                </a:lnTo>
                <a:lnTo>
                  <a:pt x="5147268" y="451"/>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4" name="Slide Number Placeholder 3">
            <a:extLst>
              <a:ext uri="{FF2B5EF4-FFF2-40B4-BE49-F238E27FC236}">
                <a16:creationId xmlns:a16="http://schemas.microsoft.com/office/drawing/2014/main" id="{0AD0E272-9668-C850-34DC-A513583C758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3" name="Footer Placeholder 2">
            <a:extLst>
              <a:ext uri="{FF2B5EF4-FFF2-40B4-BE49-F238E27FC236}">
                <a16:creationId xmlns:a16="http://schemas.microsoft.com/office/drawing/2014/main" id="{017A0F1F-73F3-2520-20AE-D12609A0BFCA}"/>
              </a:ext>
            </a:extLst>
          </p:cNvPr>
          <p:cNvSpPr>
            <a:spLocks noGrp="1"/>
          </p:cNvSpPr>
          <p:nvPr>
            <p:ph type="ftr" sz="quarter" idx="15"/>
          </p:nvPr>
        </p:nvSpPr>
        <p:spPr/>
        <p:txBody>
          <a:bodyPr/>
          <a:lstStyle/>
          <a:p>
            <a:r>
              <a:rPr lang="en-US" dirty="0"/>
              <a:t>Sample Footer Text</a:t>
            </a:r>
          </a:p>
        </p:txBody>
      </p:sp>
    </p:spTree>
    <p:extLst>
      <p:ext uri="{BB962C8B-B14F-4D97-AF65-F5344CB8AC3E}">
        <p14:creationId xmlns:p14="http://schemas.microsoft.com/office/powerpoint/2010/main" val="4022178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0" name="Picture Placeholder 9">
            <a:extLst>
              <a:ext uri="{FF2B5EF4-FFF2-40B4-BE49-F238E27FC236}">
                <a16:creationId xmlns:a16="http://schemas.microsoft.com/office/drawing/2014/main" id="{E8CFBFA6-C829-7A77-B370-475C5143C762}"/>
              </a:ext>
            </a:extLst>
          </p:cNvPr>
          <p:cNvSpPr>
            <a:spLocks noGrp="1"/>
          </p:cNvSpPr>
          <p:nvPr>
            <p:ph type="pic" sz="quarter" idx="13"/>
          </p:nvPr>
        </p:nvSpPr>
        <p:spPr>
          <a:xfrm>
            <a:off x="0" y="500719"/>
            <a:ext cx="7781365" cy="5861304"/>
          </a:xfrm>
          <a:custGeom>
            <a:avLst/>
            <a:gdLst>
              <a:gd name="connsiteX0" fmla="*/ 0 w 7781365"/>
              <a:gd name="connsiteY0" fmla="*/ 0 h 5861304"/>
              <a:gd name="connsiteX1" fmla="*/ 197221 w 7781365"/>
              <a:gd name="connsiteY1" fmla="*/ 0 h 5861304"/>
              <a:gd name="connsiteX2" fmla="*/ 2005781 w 7781365"/>
              <a:gd name="connsiteY2" fmla="*/ 0 h 5861304"/>
              <a:gd name="connsiteX3" fmla="*/ 2527466 w 7781365"/>
              <a:gd name="connsiteY3" fmla="*/ 0 h 5861304"/>
              <a:gd name="connsiteX4" fmla="*/ 2527466 w 7781365"/>
              <a:gd name="connsiteY4" fmla="*/ 460 h 5861304"/>
              <a:gd name="connsiteX5" fmla="*/ 2840584 w 7781365"/>
              <a:gd name="connsiteY5" fmla="*/ 460 h 5861304"/>
              <a:gd name="connsiteX6" fmla="*/ 5600671 w 7781365"/>
              <a:gd name="connsiteY6" fmla="*/ 460 h 5861304"/>
              <a:gd name="connsiteX7" fmla="*/ 7468623 w 7781365"/>
              <a:gd name="connsiteY7" fmla="*/ 460 h 5861304"/>
              <a:gd name="connsiteX8" fmla="*/ 7781365 w 7781365"/>
              <a:gd name="connsiteY8" fmla="*/ 313202 h 5861304"/>
              <a:gd name="connsiteX9" fmla="*/ 7781365 w 7781365"/>
              <a:gd name="connsiteY9" fmla="*/ 5548103 h 5861304"/>
              <a:gd name="connsiteX10" fmla="*/ 7468623 w 7781365"/>
              <a:gd name="connsiteY10" fmla="*/ 5860845 h 5861304"/>
              <a:gd name="connsiteX11" fmla="*/ 5600671 w 7781365"/>
              <a:gd name="connsiteY11" fmla="*/ 5860845 h 5861304"/>
              <a:gd name="connsiteX12" fmla="*/ 2840584 w 7781365"/>
              <a:gd name="connsiteY12" fmla="*/ 5860845 h 5861304"/>
              <a:gd name="connsiteX13" fmla="*/ 2527466 w 7781365"/>
              <a:gd name="connsiteY13" fmla="*/ 5860845 h 5861304"/>
              <a:gd name="connsiteX14" fmla="*/ 2527466 w 7781365"/>
              <a:gd name="connsiteY14" fmla="*/ 5861304 h 5861304"/>
              <a:gd name="connsiteX15" fmla="*/ 2005781 w 7781365"/>
              <a:gd name="connsiteY15" fmla="*/ 5861304 h 5861304"/>
              <a:gd name="connsiteX16" fmla="*/ 197221 w 7781365"/>
              <a:gd name="connsiteY16" fmla="*/ 5861304 h 5861304"/>
              <a:gd name="connsiteX17" fmla="*/ 0 w 7781365"/>
              <a:gd name="connsiteY17" fmla="*/ 5861304 h 586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81365" h="5861304">
                <a:moveTo>
                  <a:pt x="0" y="0"/>
                </a:moveTo>
                <a:lnTo>
                  <a:pt x="197221" y="0"/>
                </a:lnTo>
                <a:lnTo>
                  <a:pt x="2005781" y="0"/>
                </a:lnTo>
                <a:lnTo>
                  <a:pt x="2527466" y="0"/>
                </a:lnTo>
                <a:lnTo>
                  <a:pt x="2527466" y="460"/>
                </a:lnTo>
                <a:lnTo>
                  <a:pt x="2840584" y="460"/>
                </a:lnTo>
                <a:lnTo>
                  <a:pt x="5600671" y="460"/>
                </a:lnTo>
                <a:lnTo>
                  <a:pt x="7468623" y="460"/>
                </a:lnTo>
                <a:cubicBezTo>
                  <a:pt x="7641346" y="460"/>
                  <a:pt x="7781365" y="140480"/>
                  <a:pt x="7781365" y="313202"/>
                </a:cubicBezTo>
                <a:lnTo>
                  <a:pt x="7781365" y="5548103"/>
                </a:lnTo>
                <a:cubicBezTo>
                  <a:pt x="7781365" y="5720826"/>
                  <a:pt x="7641346" y="5860845"/>
                  <a:pt x="7468623" y="5860845"/>
                </a:cubicBezTo>
                <a:lnTo>
                  <a:pt x="5600671" y="5860845"/>
                </a:lnTo>
                <a:lnTo>
                  <a:pt x="2840584" y="5860845"/>
                </a:lnTo>
                <a:lnTo>
                  <a:pt x="2527466" y="5860845"/>
                </a:lnTo>
                <a:lnTo>
                  <a:pt x="2527466" y="5861304"/>
                </a:lnTo>
                <a:lnTo>
                  <a:pt x="2005781" y="5861304"/>
                </a:lnTo>
                <a:lnTo>
                  <a:pt x="197221" y="5861304"/>
                </a:lnTo>
                <a:lnTo>
                  <a:pt x="0" y="5861304"/>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Tree>
    <p:extLst>
      <p:ext uri="{BB962C8B-B14F-4D97-AF65-F5344CB8AC3E}">
        <p14:creationId xmlns:p14="http://schemas.microsoft.com/office/powerpoint/2010/main" val="116261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012268"/>
            <a:ext cx="3739896" cy="1390330"/>
          </a:xfrm>
        </p:spPr>
        <p:txBody>
          <a:bodyPr anchor="t">
            <a:noAutofit/>
          </a:bodyPr>
          <a:lstStyle>
            <a:lvl1pPr>
              <a:defRPr sz="4000"/>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39D96E9E-DFC6-985A-1AB3-900A281D1A04}"/>
              </a:ext>
            </a:extLst>
          </p:cNvPr>
          <p:cNvSpPr>
            <a:spLocks noGrp="1"/>
          </p:cNvSpPr>
          <p:nvPr>
            <p:ph type="pic" sz="quarter" idx="13"/>
          </p:nvPr>
        </p:nvSpPr>
        <p:spPr>
          <a:xfrm>
            <a:off x="1" y="563826"/>
            <a:ext cx="11002361" cy="4071307"/>
          </a:xfrm>
          <a:custGeom>
            <a:avLst/>
            <a:gdLst>
              <a:gd name="connsiteX0" fmla="*/ 0 w 11002361"/>
              <a:gd name="connsiteY0" fmla="*/ 0 h 4071307"/>
              <a:gd name="connsiteX1" fmla="*/ 9220200 w 11002361"/>
              <a:gd name="connsiteY1" fmla="*/ 0 h 4071307"/>
              <a:gd name="connsiteX2" fmla="*/ 9220200 w 11002361"/>
              <a:gd name="connsiteY2" fmla="*/ 1 h 4071307"/>
              <a:gd name="connsiteX3" fmla="*/ 10695675 w 11002361"/>
              <a:gd name="connsiteY3" fmla="*/ 1 h 4071307"/>
              <a:gd name="connsiteX4" fmla="*/ 11002361 w 11002361"/>
              <a:gd name="connsiteY4" fmla="*/ 306687 h 4071307"/>
              <a:gd name="connsiteX5" fmla="*/ 11002361 w 11002361"/>
              <a:gd name="connsiteY5" fmla="*/ 3784866 h 4071307"/>
              <a:gd name="connsiteX6" fmla="*/ 10815051 w 11002361"/>
              <a:gd name="connsiteY6" fmla="*/ 4067451 h 4071307"/>
              <a:gd name="connsiteX7" fmla="*/ 10802629 w 11002361"/>
              <a:gd name="connsiteY7" fmla="*/ 4071307 h 4071307"/>
              <a:gd name="connsiteX8" fmla="*/ 0 w 11002361"/>
              <a:gd name="connsiteY8" fmla="*/ 4071307 h 40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02361" h="4071307">
                <a:moveTo>
                  <a:pt x="0" y="0"/>
                </a:moveTo>
                <a:lnTo>
                  <a:pt x="9220200" y="0"/>
                </a:lnTo>
                <a:lnTo>
                  <a:pt x="9220200" y="1"/>
                </a:lnTo>
                <a:lnTo>
                  <a:pt x="10695675" y="1"/>
                </a:lnTo>
                <a:cubicBezTo>
                  <a:pt x="10865053" y="1"/>
                  <a:pt x="11002361" y="137309"/>
                  <a:pt x="11002361" y="306687"/>
                </a:cubicBezTo>
                <a:lnTo>
                  <a:pt x="11002361" y="3784866"/>
                </a:lnTo>
                <a:cubicBezTo>
                  <a:pt x="11002361" y="3911900"/>
                  <a:pt x="10925125" y="4020894"/>
                  <a:pt x="10815051" y="4067451"/>
                </a:cubicBezTo>
                <a:lnTo>
                  <a:pt x="10802629" y="4071307"/>
                </a:lnTo>
                <a:lnTo>
                  <a:pt x="0" y="4071307"/>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632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778641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4162318"/>
            <a:ext cx="2953618" cy="1892808"/>
          </a:xfrm>
        </p:spPr>
        <p:txBody>
          <a:bodyPr anchor="t">
            <a:normAutofit/>
          </a:bodyPr>
          <a:lstStyle>
            <a:lvl1pPr>
              <a:defRPr sz="40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6A66EB8D-4883-CF33-FB2A-FA4B7CE045D4}"/>
              </a:ext>
            </a:extLst>
          </p:cNvPr>
          <p:cNvSpPr>
            <a:spLocks noGrp="1"/>
          </p:cNvSpPr>
          <p:nvPr>
            <p:ph type="pic" sz="quarter" idx="13"/>
          </p:nvPr>
        </p:nvSpPr>
        <p:spPr>
          <a:xfrm>
            <a:off x="1" y="0"/>
            <a:ext cx="10869559" cy="3778270"/>
          </a:xfrm>
          <a:custGeom>
            <a:avLst/>
            <a:gdLst>
              <a:gd name="connsiteX0" fmla="*/ 0 w 10869559"/>
              <a:gd name="connsiteY0" fmla="*/ 0 h 3778270"/>
              <a:gd name="connsiteX1" fmla="*/ 663675 w 10869559"/>
              <a:gd name="connsiteY1" fmla="*/ 0 h 3778270"/>
              <a:gd name="connsiteX2" fmla="*/ 1592826 w 10869559"/>
              <a:gd name="connsiteY2" fmla="*/ 0 h 3778270"/>
              <a:gd name="connsiteX3" fmla="*/ 9216411 w 10869559"/>
              <a:gd name="connsiteY3" fmla="*/ 0 h 3778270"/>
              <a:gd name="connsiteX4" fmla="*/ 9216411 w 10869559"/>
              <a:gd name="connsiteY4" fmla="*/ 1 h 3778270"/>
              <a:gd name="connsiteX5" fmla="*/ 10585074 w 10869559"/>
              <a:gd name="connsiteY5" fmla="*/ 1 h 3778270"/>
              <a:gd name="connsiteX6" fmla="*/ 10869559 w 10869559"/>
              <a:gd name="connsiteY6" fmla="*/ 284486 h 3778270"/>
              <a:gd name="connsiteX7" fmla="*/ 10869559 w 10869559"/>
              <a:gd name="connsiteY7" fmla="*/ 3510875 h 3778270"/>
              <a:gd name="connsiteX8" fmla="*/ 10695808 w 10869559"/>
              <a:gd name="connsiteY8" fmla="*/ 3773003 h 3778270"/>
              <a:gd name="connsiteX9" fmla="*/ 10678840 w 10869559"/>
              <a:gd name="connsiteY9" fmla="*/ 3778270 h 3778270"/>
              <a:gd name="connsiteX10" fmla="*/ 0 w 10869559"/>
              <a:gd name="connsiteY10" fmla="*/ 3778270 h 377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69559" h="3778270">
                <a:moveTo>
                  <a:pt x="0" y="0"/>
                </a:moveTo>
                <a:lnTo>
                  <a:pt x="663675" y="0"/>
                </a:lnTo>
                <a:lnTo>
                  <a:pt x="1592826" y="0"/>
                </a:lnTo>
                <a:lnTo>
                  <a:pt x="9216411" y="0"/>
                </a:lnTo>
                <a:lnTo>
                  <a:pt x="9216411" y="1"/>
                </a:lnTo>
                <a:lnTo>
                  <a:pt x="10585074" y="1"/>
                </a:lnTo>
                <a:cubicBezTo>
                  <a:pt x="10742191" y="1"/>
                  <a:pt x="10869559" y="127369"/>
                  <a:pt x="10869559" y="284486"/>
                </a:cubicBezTo>
                <a:lnTo>
                  <a:pt x="10869559" y="3510875"/>
                </a:lnTo>
                <a:cubicBezTo>
                  <a:pt x="10869559" y="3628712"/>
                  <a:pt x="10797914" y="3729816"/>
                  <a:pt x="10695808" y="3773003"/>
                </a:cubicBezTo>
                <a:lnTo>
                  <a:pt x="10678840" y="3778270"/>
                </a:lnTo>
                <a:lnTo>
                  <a:pt x="0" y="3778270"/>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1927249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40"/>
            <a:ext cx="2953618" cy="1892808"/>
          </a:xfrm>
        </p:spPr>
        <p:txBody>
          <a:bodyPr anchor="t">
            <a:noAutofit/>
          </a:bodyPr>
          <a:lstStyle>
            <a:lvl1pPr>
              <a:defRPr sz="40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48640"/>
            <a:ext cx="7772400" cy="2240280"/>
          </a:xfrm>
        </p:spPr>
        <p:txBody>
          <a:bodyPr>
            <a:norm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C12E0B2E-508E-234D-B0A0-9E5ED494E568}"/>
              </a:ext>
            </a:extLst>
          </p:cNvPr>
          <p:cNvSpPr>
            <a:spLocks noGrp="1"/>
          </p:cNvSpPr>
          <p:nvPr>
            <p:ph type="pic" sz="quarter" idx="13"/>
          </p:nvPr>
        </p:nvSpPr>
        <p:spPr>
          <a:xfrm>
            <a:off x="1" y="3079730"/>
            <a:ext cx="10869559" cy="3778270"/>
          </a:xfrm>
          <a:custGeom>
            <a:avLst/>
            <a:gdLst>
              <a:gd name="connsiteX0" fmla="*/ 0 w 10869559"/>
              <a:gd name="connsiteY0" fmla="*/ 0 h 3778270"/>
              <a:gd name="connsiteX1" fmla="*/ 10678837 w 10869559"/>
              <a:gd name="connsiteY1" fmla="*/ 0 h 3778270"/>
              <a:gd name="connsiteX2" fmla="*/ 10695808 w 10869559"/>
              <a:gd name="connsiteY2" fmla="*/ 5268 h 3778270"/>
              <a:gd name="connsiteX3" fmla="*/ 10869559 w 10869559"/>
              <a:gd name="connsiteY3" fmla="*/ 267397 h 3778270"/>
              <a:gd name="connsiteX4" fmla="*/ 10869559 w 10869559"/>
              <a:gd name="connsiteY4" fmla="*/ 3493786 h 3778270"/>
              <a:gd name="connsiteX5" fmla="*/ 10585074 w 10869559"/>
              <a:gd name="connsiteY5" fmla="*/ 3778270 h 3778270"/>
              <a:gd name="connsiteX6" fmla="*/ 9216411 w 10869559"/>
              <a:gd name="connsiteY6" fmla="*/ 3778270 h 3778270"/>
              <a:gd name="connsiteX7" fmla="*/ 7808345 w 10869559"/>
              <a:gd name="connsiteY7" fmla="*/ 3778270 h 3778270"/>
              <a:gd name="connsiteX8" fmla="*/ 1592826 w 10869559"/>
              <a:gd name="connsiteY8" fmla="*/ 3778270 h 3778270"/>
              <a:gd name="connsiteX9" fmla="*/ 663675 w 10869559"/>
              <a:gd name="connsiteY9" fmla="*/ 3778270 h 3778270"/>
              <a:gd name="connsiteX10" fmla="*/ 0 w 10869559"/>
              <a:gd name="connsiteY10" fmla="*/ 3778270 h 377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69559" h="3778270">
                <a:moveTo>
                  <a:pt x="0" y="0"/>
                </a:moveTo>
                <a:lnTo>
                  <a:pt x="10678837" y="0"/>
                </a:lnTo>
                <a:lnTo>
                  <a:pt x="10695808" y="5268"/>
                </a:lnTo>
                <a:cubicBezTo>
                  <a:pt x="10797914" y="48455"/>
                  <a:pt x="10869559" y="149559"/>
                  <a:pt x="10869559" y="267397"/>
                </a:cubicBezTo>
                <a:lnTo>
                  <a:pt x="10869559" y="3493786"/>
                </a:lnTo>
                <a:cubicBezTo>
                  <a:pt x="10869559" y="3650902"/>
                  <a:pt x="10742191" y="3778270"/>
                  <a:pt x="10585074" y="3778270"/>
                </a:cubicBezTo>
                <a:lnTo>
                  <a:pt x="9216411" y="3778270"/>
                </a:lnTo>
                <a:lnTo>
                  <a:pt x="7808345" y="3778270"/>
                </a:lnTo>
                <a:lnTo>
                  <a:pt x="1592826" y="3778270"/>
                </a:lnTo>
                <a:lnTo>
                  <a:pt x="663675" y="3778270"/>
                </a:lnTo>
                <a:lnTo>
                  <a:pt x="0" y="3778270"/>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0417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40"/>
            <a:ext cx="10972802" cy="969264"/>
          </a:xfrm>
        </p:spPr>
        <p:txBody>
          <a:bodyPr anchor="ct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F75E0554-AFC0-6021-9659-FB67DE75B152}"/>
              </a:ext>
            </a:extLst>
          </p:cNvPr>
          <p:cNvSpPr>
            <a:spLocks noGrp="1"/>
          </p:cNvSpPr>
          <p:nvPr>
            <p:ph type="pic" sz="quarter" idx="13"/>
          </p:nvPr>
        </p:nvSpPr>
        <p:spPr>
          <a:xfrm>
            <a:off x="612645" y="1828800"/>
            <a:ext cx="6172200" cy="4425696"/>
          </a:xfrm>
          <a:custGeom>
            <a:avLst/>
            <a:gdLst>
              <a:gd name="connsiteX0" fmla="*/ 1528012 w 6172200"/>
              <a:gd name="connsiteY0" fmla="*/ 0 h 4425696"/>
              <a:gd name="connsiteX1" fmla="*/ 5795884 w 6172200"/>
              <a:gd name="connsiteY1" fmla="*/ 0 h 4425696"/>
              <a:gd name="connsiteX2" fmla="*/ 6164556 w 6172200"/>
              <a:gd name="connsiteY2" fmla="*/ 300476 h 4425696"/>
              <a:gd name="connsiteX3" fmla="*/ 6172200 w 6172200"/>
              <a:gd name="connsiteY3" fmla="*/ 376308 h 4425696"/>
              <a:gd name="connsiteX4" fmla="*/ 6172200 w 6172200"/>
              <a:gd name="connsiteY4" fmla="*/ 4049388 h 4425696"/>
              <a:gd name="connsiteX5" fmla="*/ 6164556 w 6172200"/>
              <a:gd name="connsiteY5" fmla="*/ 4125220 h 4425696"/>
              <a:gd name="connsiteX6" fmla="*/ 5795884 w 6172200"/>
              <a:gd name="connsiteY6" fmla="*/ 4425696 h 4425696"/>
              <a:gd name="connsiteX7" fmla="*/ 4644199 w 6172200"/>
              <a:gd name="connsiteY7" fmla="*/ 4425696 h 4425696"/>
              <a:gd name="connsiteX8" fmla="*/ 376307 w 6172200"/>
              <a:gd name="connsiteY8" fmla="*/ 4425696 h 4425696"/>
              <a:gd name="connsiteX9" fmla="*/ 300476 w 6172200"/>
              <a:gd name="connsiteY9" fmla="*/ 4418052 h 4425696"/>
              <a:gd name="connsiteX10" fmla="*/ 0 w 6172200"/>
              <a:gd name="connsiteY10" fmla="*/ 4049380 h 4425696"/>
              <a:gd name="connsiteX11" fmla="*/ 0 w 6172200"/>
              <a:gd name="connsiteY11" fmla="*/ 376318 h 4425696"/>
              <a:gd name="connsiteX12" fmla="*/ 376317 w 6172200"/>
              <a:gd name="connsiteY12" fmla="*/ 1 h 4425696"/>
              <a:gd name="connsiteX13" fmla="*/ 1528002 w 6172200"/>
              <a:gd name="connsiteY13" fmla="*/ 1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2200" h="4425696">
                <a:moveTo>
                  <a:pt x="1528012" y="0"/>
                </a:moveTo>
                <a:lnTo>
                  <a:pt x="5795884" y="0"/>
                </a:lnTo>
                <a:cubicBezTo>
                  <a:pt x="5977739" y="0"/>
                  <a:pt x="6129466" y="128995"/>
                  <a:pt x="6164556" y="300476"/>
                </a:cubicBezTo>
                <a:lnTo>
                  <a:pt x="6172200" y="376308"/>
                </a:lnTo>
                <a:lnTo>
                  <a:pt x="6172200" y="4049388"/>
                </a:lnTo>
                <a:lnTo>
                  <a:pt x="6164556" y="4125220"/>
                </a:lnTo>
                <a:cubicBezTo>
                  <a:pt x="6129466" y="4296701"/>
                  <a:pt x="5977739" y="4425696"/>
                  <a:pt x="5795884" y="4425696"/>
                </a:cubicBezTo>
                <a:lnTo>
                  <a:pt x="4644199" y="4425696"/>
                </a:lnTo>
                <a:lnTo>
                  <a:pt x="376307" y="4425696"/>
                </a:lnTo>
                <a:lnTo>
                  <a:pt x="300476" y="4418052"/>
                </a:lnTo>
                <a:cubicBezTo>
                  <a:pt x="128995" y="4382962"/>
                  <a:pt x="0" y="4231235"/>
                  <a:pt x="0" y="4049380"/>
                </a:cubicBezTo>
                <a:lnTo>
                  <a:pt x="0" y="376318"/>
                </a:lnTo>
                <a:cubicBezTo>
                  <a:pt x="0" y="168484"/>
                  <a:pt x="168483" y="1"/>
                  <a:pt x="376317" y="1"/>
                </a:cubicBezTo>
                <a:lnTo>
                  <a:pt x="1528002" y="1"/>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11076936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39"/>
            <a:ext cx="4672584" cy="1453896"/>
          </a:xfrm>
        </p:spPr>
        <p:txBody>
          <a:bodyPr>
            <a:normAutofit/>
          </a:bodyPr>
          <a:lstStyle>
            <a:lvl1pPr>
              <a:defRPr sz="36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DA87B29A-8A7E-03FA-CAE4-603D4A7507E8}"/>
              </a:ext>
            </a:extLst>
          </p:cNvPr>
          <p:cNvSpPr>
            <a:spLocks noGrp="1"/>
          </p:cNvSpPr>
          <p:nvPr>
            <p:ph type="pic" sz="quarter" idx="13"/>
          </p:nvPr>
        </p:nvSpPr>
        <p:spPr>
          <a:xfrm>
            <a:off x="580644" y="2290890"/>
            <a:ext cx="4672584" cy="4041648"/>
          </a:xfrm>
          <a:custGeom>
            <a:avLst/>
            <a:gdLst>
              <a:gd name="connsiteX0" fmla="*/ 343661 w 4672584"/>
              <a:gd name="connsiteY0" fmla="*/ 0 h 4041648"/>
              <a:gd name="connsiteX1" fmla="*/ 4328923 w 4672584"/>
              <a:gd name="connsiteY1" fmla="*/ 0 h 4041648"/>
              <a:gd name="connsiteX2" fmla="*/ 4672584 w 4672584"/>
              <a:gd name="connsiteY2" fmla="*/ 343661 h 4041648"/>
              <a:gd name="connsiteX3" fmla="*/ 4672584 w 4672584"/>
              <a:gd name="connsiteY3" fmla="*/ 3697987 h 4041648"/>
              <a:gd name="connsiteX4" fmla="*/ 4328923 w 4672584"/>
              <a:gd name="connsiteY4" fmla="*/ 4041648 h 4041648"/>
              <a:gd name="connsiteX5" fmla="*/ 343661 w 4672584"/>
              <a:gd name="connsiteY5" fmla="*/ 4041648 h 4041648"/>
              <a:gd name="connsiteX6" fmla="*/ 0 w 4672584"/>
              <a:gd name="connsiteY6" fmla="*/ 3697987 h 4041648"/>
              <a:gd name="connsiteX7" fmla="*/ 0 w 4672584"/>
              <a:gd name="connsiteY7" fmla="*/ 343661 h 4041648"/>
              <a:gd name="connsiteX8" fmla="*/ 343661 w 4672584"/>
              <a:gd name="connsiteY8" fmla="*/ 0 h 404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2584" h="4041648">
                <a:moveTo>
                  <a:pt x="343661" y="0"/>
                </a:moveTo>
                <a:lnTo>
                  <a:pt x="4328923" y="0"/>
                </a:lnTo>
                <a:cubicBezTo>
                  <a:pt x="4518722" y="0"/>
                  <a:pt x="4672584" y="153862"/>
                  <a:pt x="4672584" y="343661"/>
                </a:cubicBezTo>
                <a:lnTo>
                  <a:pt x="4672584" y="3697987"/>
                </a:lnTo>
                <a:cubicBezTo>
                  <a:pt x="4672584" y="3887786"/>
                  <a:pt x="4518722" y="4041648"/>
                  <a:pt x="4328923" y="4041648"/>
                </a:cubicBezTo>
                <a:lnTo>
                  <a:pt x="343661" y="4041648"/>
                </a:lnTo>
                <a:cubicBezTo>
                  <a:pt x="153862" y="4041648"/>
                  <a:pt x="0" y="3887786"/>
                  <a:pt x="0" y="3697987"/>
                </a:cubicBezTo>
                <a:lnTo>
                  <a:pt x="0" y="343661"/>
                </a:lnTo>
                <a:cubicBezTo>
                  <a:pt x="0" y="153862"/>
                  <a:pt x="153862" y="0"/>
                  <a:pt x="343661" y="0"/>
                </a:cubicBez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824905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50217"/>
            <a:ext cx="3657603" cy="1453896"/>
          </a:xfrm>
        </p:spPr>
        <p:txBody>
          <a:bodyPr anchor="t">
            <a:normAutofit/>
          </a:bodyPr>
          <a:lstStyle>
            <a:lvl1pPr>
              <a:defRPr sz="32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B9836912-DF32-220D-916F-C27FCC1F8E82}"/>
              </a:ext>
            </a:extLst>
          </p:cNvPr>
          <p:cNvSpPr>
            <a:spLocks noGrp="1"/>
          </p:cNvSpPr>
          <p:nvPr>
            <p:ph type="pic" sz="quarter" idx="13"/>
          </p:nvPr>
        </p:nvSpPr>
        <p:spPr>
          <a:xfrm>
            <a:off x="632353" y="2295144"/>
            <a:ext cx="3490176" cy="4041648"/>
          </a:xfrm>
          <a:custGeom>
            <a:avLst/>
            <a:gdLst>
              <a:gd name="connsiteX0" fmla="*/ 297009 w 3490176"/>
              <a:gd name="connsiteY0" fmla="*/ 0 h 4041648"/>
              <a:gd name="connsiteX1" fmla="*/ 3195997 w 3490176"/>
              <a:gd name="connsiteY1" fmla="*/ 0 h 4041648"/>
              <a:gd name="connsiteX2" fmla="*/ 3486973 w 3490176"/>
              <a:gd name="connsiteY2" fmla="*/ 237152 h 4041648"/>
              <a:gd name="connsiteX3" fmla="*/ 3490176 w 3490176"/>
              <a:gd name="connsiteY3" fmla="*/ 268927 h 4041648"/>
              <a:gd name="connsiteX4" fmla="*/ 3490176 w 3490176"/>
              <a:gd name="connsiteY4" fmla="*/ 3772721 h 4041648"/>
              <a:gd name="connsiteX5" fmla="*/ 3486973 w 3490176"/>
              <a:gd name="connsiteY5" fmla="*/ 3804496 h 4041648"/>
              <a:gd name="connsiteX6" fmla="*/ 3195997 w 3490176"/>
              <a:gd name="connsiteY6" fmla="*/ 4041648 h 4041648"/>
              <a:gd name="connsiteX7" fmla="*/ 297009 w 3490176"/>
              <a:gd name="connsiteY7" fmla="*/ 4041648 h 4041648"/>
              <a:gd name="connsiteX8" fmla="*/ 6033 w 3490176"/>
              <a:gd name="connsiteY8" fmla="*/ 3804496 h 4041648"/>
              <a:gd name="connsiteX9" fmla="*/ 0 w 3490176"/>
              <a:gd name="connsiteY9" fmla="*/ 3744648 h 4041648"/>
              <a:gd name="connsiteX10" fmla="*/ 0 w 3490176"/>
              <a:gd name="connsiteY10" fmla="*/ 297000 h 4041648"/>
              <a:gd name="connsiteX11" fmla="*/ 6033 w 3490176"/>
              <a:gd name="connsiteY11" fmla="*/ 237152 h 4041648"/>
              <a:gd name="connsiteX12" fmla="*/ 297009 w 3490176"/>
              <a:gd name="connsiteY12" fmla="*/ 0 h 404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0176" h="4041648">
                <a:moveTo>
                  <a:pt x="297009" y="0"/>
                </a:moveTo>
                <a:lnTo>
                  <a:pt x="3195997" y="0"/>
                </a:lnTo>
                <a:cubicBezTo>
                  <a:pt x="3339527" y="0"/>
                  <a:pt x="3459278" y="101810"/>
                  <a:pt x="3486973" y="237152"/>
                </a:cubicBezTo>
                <a:lnTo>
                  <a:pt x="3490176" y="268927"/>
                </a:lnTo>
                <a:lnTo>
                  <a:pt x="3490176" y="3772721"/>
                </a:lnTo>
                <a:lnTo>
                  <a:pt x="3486973" y="3804496"/>
                </a:lnTo>
                <a:cubicBezTo>
                  <a:pt x="3459278" y="3939839"/>
                  <a:pt x="3339527" y="4041648"/>
                  <a:pt x="3195997" y="4041648"/>
                </a:cubicBezTo>
                <a:lnTo>
                  <a:pt x="297009" y="4041648"/>
                </a:lnTo>
                <a:cubicBezTo>
                  <a:pt x="153479" y="4041648"/>
                  <a:pt x="33728" y="3939839"/>
                  <a:pt x="6033" y="3804496"/>
                </a:cubicBezTo>
                <a:lnTo>
                  <a:pt x="0" y="3744648"/>
                </a:lnTo>
                <a:lnTo>
                  <a:pt x="0" y="297000"/>
                </a:lnTo>
                <a:lnTo>
                  <a:pt x="6033" y="237152"/>
                </a:lnTo>
                <a:cubicBezTo>
                  <a:pt x="33728" y="101810"/>
                  <a:pt x="153479" y="0"/>
                  <a:pt x="29700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561878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548640" y="4718304"/>
            <a:ext cx="5897880" cy="1353312"/>
          </a:xfrm>
        </p:spPr>
        <p:txBody>
          <a:bodyPr>
            <a:normAutofit/>
          </a:bodyPr>
          <a:lstStyle>
            <a:lvl1pPr>
              <a:lnSpc>
                <a:spcPct val="120000"/>
              </a:lnSpc>
              <a:defRPr sz="2400" b="0">
                <a:solidFill>
                  <a:schemeClr val="bg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48640" y="603503"/>
            <a:ext cx="10826496" cy="4334256"/>
          </a:xfrm>
        </p:spPr>
        <p:txBody>
          <a:bodyPr anchor="b">
            <a:normAutofit/>
          </a:bodyPr>
          <a:lstStyle>
            <a:lvl1pPr marL="0" indent="0">
              <a:lnSpc>
                <a:spcPct val="90000"/>
              </a:lnSpc>
              <a:spcBef>
                <a:spcPts val="0"/>
              </a:spcBef>
              <a:buNone/>
              <a:defRPr sz="30000" b="1" i="0">
                <a:solidFill>
                  <a:schemeClr val="bg1"/>
                </a:solidFill>
                <a:latin typeface="+mj-lt"/>
              </a:defRPr>
            </a:lvl1pPr>
          </a:lstStyle>
          <a:p>
            <a:pPr lvl="0"/>
            <a:r>
              <a:rPr lang="en-US" dirty="0"/>
              <a: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3030341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5120640"/>
            <a:ext cx="7525512" cy="1545336"/>
          </a:xfrm>
        </p:spPr>
        <p:txBody>
          <a:bodyPr>
            <a:normAutofit/>
          </a:bodyPr>
          <a:lstStyle>
            <a:lvl1pPr algn="ctr">
              <a:lnSpc>
                <a:spcPct val="110000"/>
              </a:lnSpc>
              <a:defRPr sz="2400" b="0">
                <a:solidFill>
                  <a:schemeClr val="bg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809412"/>
            <a:ext cx="10543032" cy="4206240"/>
          </a:xfrm>
        </p:spPr>
        <p:txBody>
          <a:bodyPr anchor="b">
            <a:noAutofit/>
          </a:bodyPr>
          <a:lstStyle>
            <a:lvl1pPr marL="0" indent="0" algn="ctr">
              <a:lnSpc>
                <a:spcPct val="90000"/>
              </a:lnSpc>
              <a:buNone/>
              <a:defRPr sz="30000" b="1" i="0">
                <a:solidFill>
                  <a:schemeClr val="bg1"/>
                </a:solidFill>
                <a:latin typeface="+mj-lt"/>
              </a:defRPr>
            </a:lvl1pPr>
          </a:lstStyle>
          <a:p>
            <a:pPr lvl="0"/>
            <a:r>
              <a:rPr lang="en-US" dirty="0"/>
              <a: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27346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11826" y="4957555"/>
            <a:ext cx="6858000" cy="1737360"/>
          </a:xfrm>
        </p:spPr>
        <p:txBody>
          <a:bodyPr anchor="t" anchorCtr="0">
            <a:noAutofit/>
          </a:bodyPr>
          <a:lstStyle>
            <a:lvl1pPr algn="l">
              <a:defRPr sz="5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60328" y="4957555"/>
            <a:ext cx="3496092" cy="1322653"/>
          </a:xfrm>
        </p:spPr>
        <p:txBody>
          <a:bodyPr anchor="b" anchorCtr="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Picture Placeholder 11">
            <a:extLst>
              <a:ext uri="{FF2B5EF4-FFF2-40B4-BE49-F238E27FC236}">
                <a16:creationId xmlns:a16="http://schemas.microsoft.com/office/drawing/2014/main" id="{E33E2CF8-F9ED-49BB-7C96-2E9AAC056736}"/>
              </a:ext>
            </a:extLst>
          </p:cNvPr>
          <p:cNvSpPr>
            <a:spLocks noGrp="1" noChangeAspect="1"/>
          </p:cNvSpPr>
          <p:nvPr>
            <p:ph type="pic" sz="quarter" idx="13"/>
          </p:nvPr>
        </p:nvSpPr>
        <p:spPr>
          <a:xfrm>
            <a:off x="1230139" y="629340"/>
            <a:ext cx="10976149" cy="4081805"/>
          </a:xfrm>
          <a:custGeom>
            <a:avLst/>
            <a:gdLst>
              <a:gd name="connsiteX0" fmla="*/ 1782161 w 11002360"/>
              <a:gd name="connsiteY0" fmla="*/ 0 h 4091552"/>
              <a:gd name="connsiteX1" fmla="*/ 11002360 w 11002360"/>
              <a:gd name="connsiteY1" fmla="*/ 0 h 4091552"/>
              <a:gd name="connsiteX2" fmla="*/ 11002360 w 11002360"/>
              <a:gd name="connsiteY2" fmla="*/ 4091552 h 4091552"/>
              <a:gd name="connsiteX3" fmla="*/ 3300114 w 11002360"/>
              <a:gd name="connsiteY3" fmla="*/ 4091552 h 4091552"/>
              <a:gd name="connsiteX4" fmla="*/ 1782161 w 11002360"/>
              <a:gd name="connsiteY4" fmla="*/ 4091552 h 4091552"/>
              <a:gd name="connsiteX5" fmla="*/ 306686 w 11002360"/>
              <a:gd name="connsiteY5" fmla="*/ 4091552 h 4091552"/>
              <a:gd name="connsiteX6" fmla="*/ 0 w 11002360"/>
              <a:gd name="connsiteY6" fmla="*/ 3784866 h 4091552"/>
              <a:gd name="connsiteX7" fmla="*/ 0 w 11002360"/>
              <a:gd name="connsiteY7" fmla="*/ 306687 h 4091552"/>
              <a:gd name="connsiteX8" fmla="*/ 306686 w 11002360"/>
              <a:gd name="connsiteY8" fmla="*/ 1 h 4091552"/>
              <a:gd name="connsiteX9" fmla="*/ 1782161 w 11002360"/>
              <a:gd name="connsiteY9" fmla="*/ 1 h 40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2360" h="4091552">
                <a:moveTo>
                  <a:pt x="1782161" y="0"/>
                </a:moveTo>
                <a:lnTo>
                  <a:pt x="11002360" y="0"/>
                </a:lnTo>
                <a:lnTo>
                  <a:pt x="11002360" y="4091552"/>
                </a:lnTo>
                <a:lnTo>
                  <a:pt x="3300114" y="4091552"/>
                </a:lnTo>
                <a:lnTo>
                  <a:pt x="1782161" y="4091552"/>
                </a:lnTo>
                <a:lnTo>
                  <a:pt x="306686" y="4091552"/>
                </a:lnTo>
                <a:cubicBezTo>
                  <a:pt x="137308" y="4091552"/>
                  <a:pt x="0" y="3954244"/>
                  <a:pt x="0" y="3784866"/>
                </a:cubicBezTo>
                <a:lnTo>
                  <a:pt x="0" y="306687"/>
                </a:lnTo>
                <a:cubicBezTo>
                  <a:pt x="0" y="137309"/>
                  <a:pt x="137308" y="1"/>
                  <a:pt x="306686" y="1"/>
                </a:cubicBezTo>
                <a:lnTo>
                  <a:pt x="1782161" y="1"/>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5" name="Slide Number Placeholder 4">
            <a:extLst>
              <a:ext uri="{FF2B5EF4-FFF2-40B4-BE49-F238E27FC236}">
                <a16:creationId xmlns:a16="http://schemas.microsoft.com/office/drawing/2014/main" id="{ACA644EE-5664-C5E5-F2EA-78570A0BEBC6}"/>
              </a:ext>
            </a:extLst>
          </p:cNvPr>
          <p:cNvSpPr>
            <a:spLocks noGrp="1"/>
          </p:cNvSpPr>
          <p:nvPr>
            <p:ph type="sldNum" sz="quarter" idx="16"/>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357805648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400" b="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i="0">
                <a:solidFill>
                  <a:schemeClr val="tx1"/>
                </a:solidFill>
                <a:latin typeface="+mj-lt"/>
              </a:defRPr>
            </a:lvl1pPr>
          </a:lstStyle>
          <a:p>
            <a:pPr lvl="0"/>
            <a:r>
              <a:rPr lang="en-US" dirty="0"/>
              <a: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922403660"/>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48640" y="548640"/>
            <a:ext cx="8266176" cy="5605272"/>
          </a:xfrm>
        </p:spPr>
        <p:txBody>
          <a:bodyPr anchor="ctr">
            <a:noAutofit/>
          </a:bodyPr>
          <a:lstStyle>
            <a:lvl1pPr marL="0" indent="0">
              <a:lnSpc>
                <a:spcPct val="100000"/>
              </a:lnSpc>
              <a:buNone/>
              <a:defRPr sz="5400" b="0" i="0">
                <a:solidFill>
                  <a:schemeClr val="bg1"/>
                </a:solidFill>
                <a:latin typeface="+mj-lt"/>
              </a:defRPr>
            </a:lvl1pPr>
            <a:lvl2pPr marL="228600" indent="0">
              <a:lnSpc>
                <a:spcPct val="100000"/>
              </a:lnSpc>
              <a:buNone/>
              <a:defRPr sz="4800" b="0" i="0">
                <a:solidFill>
                  <a:schemeClr val="bg1"/>
                </a:solidFill>
                <a:latin typeface="+mj-lt"/>
              </a:defRPr>
            </a:lvl2pPr>
            <a:lvl3pPr marL="457200" indent="0">
              <a:lnSpc>
                <a:spcPct val="100000"/>
              </a:lnSpc>
              <a:buNone/>
              <a:defRPr sz="4400" b="0" i="0">
                <a:solidFill>
                  <a:schemeClr val="bg1"/>
                </a:solidFill>
                <a:latin typeface="+mj-lt"/>
              </a:defRPr>
            </a:lvl3pPr>
            <a:lvl4pPr marL="685800" indent="0">
              <a:lnSpc>
                <a:spcPct val="100000"/>
              </a:lnSpc>
              <a:buNone/>
              <a:defRPr sz="4000" b="0" i="0">
                <a:solidFill>
                  <a:schemeClr val="bg1"/>
                </a:solidFill>
                <a:latin typeface="+mj-lt"/>
              </a:defRPr>
            </a:lvl4pPr>
            <a:lvl5pPr marL="914400" indent="0">
              <a:lnSpc>
                <a:spcPct val="100000"/>
              </a:lnSpc>
              <a:buNone/>
              <a:defRPr sz="3600" b="0" i="0">
                <a:solidFill>
                  <a:schemeClr val="bg1"/>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1848067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48640" y="1929384"/>
            <a:ext cx="8266176" cy="4142232"/>
          </a:xfrm>
        </p:spPr>
        <p:txBody>
          <a:bodyPr anchor="b">
            <a:noAutofit/>
          </a:bodyPr>
          <a:lstStyle>
            <a:lvl1pPr marL="0" indent="0">
              <a:lnSpc>
                <a:spcPct val="100000"/>
              </a:lnSpc>
              <a:buNone/>
              <a:defRPr sz="5000" b="0" i="0">
                <a:solidFill>
                  <a:schemeClr val="accent1"/>
                </a:solidFill>
                <a:latin typeface="+mj-lt"/>
              </a:defRPr>
            </a:lvl1pPr>
            <a:lvl2pPr marL="228600" indent="0">
              <a:lnSpc>
                <a:spcPct val="100000"/>
              </a:lnSpc>
              <a:buNone/>
              <a:defRPr sz="4400" b="0" i="0">
                <a:solidFill>
                  <a:schemeClr val="accent1"/>
                </a:solidFill>
                <a:latin typeface="+mj-lt"/>
              </a:defRPr>
            </a:lvl2pPr>
            <a:lvl3pPr marL="457200" indent="0">
              <a:lnSpc>
                <a:spcPct val="100000"/>
              </a:lnSpc>
              <a:buNone/>
              <a:defRPr sz="4000" b="0" i="0">
                <a:solidFill>
                  <a:schemeClr val="accent1"/>
                </a:solidFill>
                <a:latin typeface="+mj-lt"/>
              </a:defRPr>
            </a:lvl3pPr>
            <a:lvl4pPr marL="685800" indent="0">
              <a:lnSpc>
                <a:spcPct val="100000"/>
              </a:lnSpc>
              <a:buNone/>
              <a:defRPr sz="3600" b="0" i="0">
                <a:solidFill>
                  <a:schemeClr val="accent1"/>
                </a:solidFill>
                <a:latin typeface="+mj-lt"/>
              </a:defRPr>
            </a:lvl4pPr>
            <a:lvl5pPr marL="914400" indent="0">
              <a:lnSpc>
                <a:spcPct val="100000"/>
              </a:lnSpc>
              <a:buNone/>
              <a:defRPr sz="3200" b="0" i="0">
                <a:solidFill>
                  <a:schemeClr val="accent1"/>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533242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48640" y="548640"/>
            <a:ext cx="8266176" cy="5605272"/>
          </a:xfrm>
        </p:spPr>
        <p:txBody>
          <a:bodyPr anchor="t">
            <a:noAutofit/>
          </a:bodyPr>
          <a:lstStyle>
            <a:lvl1pPr marL="0" indent="0">
              <a:lnSpc>
                <a:spcPct val="100000"/>
              </a:lnSpc>
              <a:buNone/>
              <a:defRPr sz="5000" b="0" i="0">
                <a:latin typeface="+mj-lt"/>
              </a:defRPr>
            </a:lvl1pPr>
            <a:lvl2pPr marL="228600" indent="0">
              <a:lnSpc>
                <a:spcPct val="100000"/>
              </a:lnSpc>
              <a:buNone/>
              <a:defRPr sz="4400" b="0" i="0">
                <a:latin typeface="+mj-lt"/>
              </a:defRPr>
            </a:lvl2pPr>
            <a:lvl3pPr marL="457200" indent="0">
              <a:lnSpc>
                <a:spcPct val="100000"/>
              </a:lnSpc>
              <a:buNone/>
              <a:defRPr sz="4000" b="0" i="0">
                <a:latin typeface="+mj-lt"/>
              </a:defRPr>
            </a:lvl3pPr>
            <a:lvl4pPr marL="685800" indent="0">
              <a:lnSpc>
                <a:spcPct val="100000"/>
              </a:lnSpc>
              <a:buNone/>
              <a:defRPr sz="3600" b="0" i="0">
                <a:latin typeface="+mj-lt"/>
              </a:defRPr>
            </a:lvl4pPr>
            <a:lvl5pPr marL="914400" indent="0">
              <a:lnSpc>
                <a:spcPct val="100000"/>
              </a:lnSpc>
              <a:buNone/>
              <a:defRPr sz="3200" b="0" i="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4697183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10868" y="5196402"/>
            <a:ext cx="8970264" cy="466344"/>
          </a:xfrm>
        </p:spPr>
        <p:txBody>
          <a:bodyPr anchor="ctr">
            <a:noAutofit/>
          </a:bodyPr>
          <a:lstStyle>
            <a:lvl1pPr algn="ctr">
              <a:lnSpc>
                <a:spcPct val="120000"/>
              </a:lnSpc>
              <a:defRPr sz="24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6568" y="1188720"/>
            <a:ext cx="9198864" cy="3657600"/>
          </a:xfrm>
        </p:spPr>
        <p:txBody>
          <a:bodyPr anchor="ctr">
            <a:normAutofit/>
          </a:bodyPr>
          <a:lstStyle>
            <a:lvl1pPr marL="164592" indent="-164592" algn="ctr">
              <a:lnSpc>
                <a:spcPct val="100000"/>
              </a:lnSpc>
              <a:spcBef>
                <a:spcPts val="0"/>
              </a:spcBef>
              <a:buNone/>
              <a:defRPr sz="4000" b="0" i="0">
                <a:solidFill>
                  <a:schemeClr val="accent1"/>
                </a:solidFill>
                <a:latin typeface="+mj-lt"/>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1878136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Autofit/>
          </a:bodyPr>
          <a:lstStyle>
            <a:lvl1pPr>
              <a:lnSpc>
                <a:spcPct val="120000"/>
              </a:lnSpc>
              <a:defRPr sz="24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b="0" i="0">
                <a:latin typeface="+mj-lt"/>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989545562"/>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12648" y="5669280"/>
            <a:ext cx="8805672" cy="466344"/>
          </a:xfrm>
        </p:spPr>
        <p:txBody>
          <a:bodyPr anchor="ctr">
            <a:noAutofit/>
          </a:bodyPr>
          <a:lstStyle>
            <a:lvl1pPr>
              <a:lnSpc>
                <a:spcPct val="120000"/>
              </a:lnSpc>
              <a:defRPr sz="240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100000"/>
              </a:lnSpc>
              <a:spcBef>
                <a:spcPts val="0"/>
              </a:spcBef>
              <a:buNone/>
              <a:defRPr sz="4200" b="0" i="0">
                <a:solidFill>
                  <a:schemeClr val="bg1"/>
                </a:solidFill>
                <a:latin typeface="+mj-lt"/>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17129832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4">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12648" y="5669280"/>
            <a:ext cx="8805672" cy="466344"/>
          </a:xfrm>
        </p:spPr>
        <p:txBody>
          <a:bodyPr anchor="ctr">
            <a:noAutofit/>
          </a:bodyPr>
          <a:lstStyle>
            <a:lvl1pPr>
              <a:lnSpc>
                <a:spcPct val="120000"/>
              </a:lnSpc>
              <a:defRPr sz="24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100000"/>
              </a:lnSpc>
              <a:spcBef>
                <a:spcPts val="0"/>
              </a:spcBef>
              <a:buNone/>
              <a:defRPr sz="5400" b="0" i="0">
                <a:solidFill>
                  <a:schemeClr val="accent1"/>
                </a:solidFill>
                <a:latin typeface="+mj-lt"/>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Tree>
    <p:extLst>
      <p:ext uri="{BB962C8B-B14F-4D97-AF65-F5344CB8AC3E}">
        <p14:creationId xmlns:p14="http://schemas.microsoft.com/office/powerpoint/2010/main" val="25363593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40"/>
            <a:ext cx="10741152" cy="1188720"/>
          </a:xfrm>
        </p:spPr>
        <p:txBody>
          <a:bodyPr anchor="b" anchorCtr="0"/>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0" y="2011680"/>
            <a:ext cx="5181600" cy="4351338"/>
          </a:xfrm>
        </p:spPr>
        <p:txBody>
          <a:bodyPr/>
          <a:lstStyle>
            <a:lvl1pPr marL="0" indent="0">
              <a:buNone/>
              <a:defRPr/>
            </a:lvl1pPr>
            <a:lvl2pPr marL="228600" indent="0">
              <a:buNone/>
              <a:defRPr/>
            </a:lvl2pPr>
            <a:lvl3pPr marL="457200" indent="0">
              <a:buNone/>
              <a:defRPr/>
            </a:lvl3pPr>
          </a:lstStyle>
          <a:p>
            <a:pPr lvl="0"/>
            <a:r>
              <a:rPr lang="en-US" dirty="0"/>
              <a:t>Click to edit Master text styles</a:t>
            </a:r>
          </a:p>
          <a:p>
            <a:pPr lvl="1"/>
            <a:r>
              <a:rPr lang="en-US" dirty="0"/>
              <a:t>Second level</a:t>
            </a:r>
          </a:p>
          <a:p>
            <a:pPr lvl="2"/>
            <a:r>
              <a:rPr lang="en-US" dirty="0"/>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011680"/>
            <a:ext cx="5181600" cy="4351338"/>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7492558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0" y="548640"/>
            <a:ext cx="10741152" cy="1188720"/>
          </a:xfrm>
        </p:spPr>
        <p:txBody>
          <a:bodyPr anchor="b" anchorCtr="0"/>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0" y="2486025"/>
            <a:ext cx="5181600" cy="3657600"/>
          </a:xfrm>
        </p:spPr>
        <p:txBody>
          <a:bodyPr/>
          <a:lstStyle>
            <a:lvl1pPr marL="0" indent="0">
              <a:buNone/>
              <a:defRPr/>
            </a:lvl1pPr>
            <a:lvl2pPr marL="228600" indent="0">
              <a:buNone/>
              <a:defRPr/>
            </a:lvl2pPr>
            <a:lvl3pPr marL="457200" indent="0">
              <a:buNone/>
              <a:defRPr/>
            </a:lvl3pPr>
          </a:lstStyle>
          <a:p>
            <a:pPr lvl="0"/>
            <a:r>
              <a:rPr lang="en-US" dirty="0"/>
              <a:t>Click to edit Master text styles</a:t>
            </a:r>
          </a:p>
          <a:p>
            <a:pPr lvl="1"/>
            <a:r>
              <a:rPr lang="en-US" dirty="0"/>
              <a:t>Second level</a:t>
            </a:r>
          </a:p>
          <a:p>
            <a:pPr lvl="2"/>
            <a:r>
              <a:rPr lang="en-US" dirty="0"/>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486025"/>
            <a:ext cx="5181600" cy="3657600"/>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169474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2A4B7A6E-A3B8-3D87-4AFC-BB6613DA998E}"/>
              </a:ext>
            </a:extLst>
          </p:cNvPr>
          <p:cNvSpPr>
            <a:spLocks noGrp="1"/>
          </p:cNvSpPr>
          <p:nvPr>
            <p:ph type="pic" sz="quarter" idx="13"/>
          </p:nvPr>
        </p:nvSpPr>
        <p:spPr>
          <a:xfrm>
            <a:off x="0" y="442815"/>
            <a:ext cx="6584942" cy="5972373"/>
          </a:xfrm>
          <a:custGeom>
            <a:avLst/>
            <a:gdLst>
              <a:gd name="connsiteX0" fmla="*/ 0 w 6584942"/>
              <a:gd name="connsiteY0" fmla="*/ 0 h 5972373"/>
              <a:gd name="connsiteX1" fmla="*/ 1717192 w 6584942"/>
              <a:gd name="connsiteY1" fmla="*/ 0 h 5972373"/>
              <a:gd name="connsiteX2" fmla="*/ 3939301 w 6584942"/>
              <a:gd name="connsiteY2" fmla="*/ 0 h 5972373"/>
              <a:gd name="connsiteX3" fmla="*/ 6193330 w 6584942"/>
              <a:gd name="connsiteY3" fmla="*/ 0 h 5972373"/>
              <a:gd name="connsiteX4" fmla="*/ 6584942 w 6584942"/>
              <a:gd name="connsiteY4" fmla="*/ 391612 h 5972373"/>
              <a:gd name="connsiteX5" fmla="*/ 6584942 w 6584942"/>
              <a:gd name="connsiteY5" fmla="*/ 5574602 h 5972373"/>
              <a:gd name="connsiteX6" fmla="*/ 6193330 w 6584942"/>
              <a:gd name="connsiteY6" fmla="*/ 5966214 h 5972373"/>
              <a:gd name="connsiteX7" fmla="*/ 3939301 w 6584942"/>
              <a:gd name="connsiteY7" fmla="*/ 5966214 h 5972373"/>
              <a:gd name="connsiteX8" fmla="*/ 3939301 w 6584942"/>
              <a:gd name="connsiteY8" fmla="*/ 5972373 h 5972373"/>
              <a:gd name="connsiteX9" fmla="*/ 0 w 6584942"/>
              <a:gd name="connsiteY9" fmla="*/ 5972373 h 597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84942" h="5972373">
                <a:moveTo>
                  <a:pt x="0" y="0"/>
                </a:moveTo>
                <a:lnTo>
                  <a:pt x="1717192" y="0"/>
                </a:lnTo>
                <a:lnTo>
                  <a:pt x="3939301" y="0"/>
                </a:lnTo>
                <a:lnTo>
                  <a:pt x="6193330" y="0"/>
                </a:lnTo>
                <a:cubicBezTo>
                  <a:pt x="6409612" y="0"/>
                  <a:pt x="6584942" y="175331"/>
                  <a:pt x="6584942" y="391612"/>
                </a:cubicBezTo>
                <a:lnTo>
                  <a:pt x="6584942" y="5574602"/>
                </a:lnTo>
                <a:cubicBezTo>
                  <a:pt x="6584942" y="5790883"/>
                  <a:pt x="6409612" y="5966214"/>
                  <a:pt x="6193330" y="5966214"/>
                </a:cubicBezTo>
                <a:lnTo>
                  <a:pt x="3939301" y="5966214"/>
                </a:lnTo>
                <a:lnTo>
                  <a:pt x="3939301" y="5972373"/>
                </a:lnTo>
                <a:lnTo>
                  <a:pt x="0" y="5972373"/>
                </a:ln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9509487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0" y="548640"/>
            <a:ext cx="10745788" cy="1188720"/>
          </a:xfrm>
        </p:spPr>
        <p:txBody>
          <a:bodyPr anchor="b" anchorCtr="0"/>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0" y="1872001"/>
            <a:ext cx="5157787" cy="559834"/>
          </a:xfrm>
        </p:spPr>
        <p:txBody>
          <a:bodyPr anchor="b">
            <a:normAutofit/>
          </a:bodyPr>
          <a:lstStyle>
            <a:lvl1pPr marL="0" indent="0">
              <a:lnSpc>
                <a:spcPct val="90000"/>
              </a:lnSpc>
              <a:buNone/>
              <a:defRPr sz="1800" b="1" cap="none" baseline="0">
                <a:latin typeface="Raleway"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872001"/>
            <a:ext cx="5183188" cy="559834"/>
          </a:xfrm>
        </p:spPr>
        <p:txBody>
          <a:bodyPr anchor="b">
            <a:normAutofit/>
          </a:bodyPr>
          <a:lstStyle>
            <a:lvl1pPr marL="0" indent="0">
              <a:lnSpc>
                <a:spcPct val="90000"/>
              </a:lnSpc>
              <a:buNone/>
              <a:defRPr sz="1800" b="1" cap="none" baseline="0">
                <a:latin typeface="Raleway"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0" y="2573866"/>
            <a:ext cx="5157788" cy="3763963"/>
          </a:xfrm>
        </p:spPr>
        <p:txBody>
          <a:bodyPr/>
          <a:lstStyle>
            <a:lvl1pPr marL="0" indent="0">
              <a:buNone/>
              <a:defRPr/>
            </a:lvl1pPr>
            <a:lvl2pPr marL="228600" indent="0">
              <a:buNone/>
              <a:defRPr/>
            </a:lvl2pPr>
            <a:lvl3pPr marL="457200" indent="0">
              <a:buNone/>
              <a:defRPr/>
            </a:lvl3pPr>
          </a:lstStyle>
          <a:p>
            <a:pPr lvl="0"/>
            <a:r>
              <a:rPr lang="en-US" dirty="0"/>
              <a:t>Click to edit Master text styles</a:t>
            </a:r>
          </a:p>
          <a:p>
            <a:pPr lvl="1"/>
            <a:r>
              <a:rPr lang="en-US" dirty="0"/>
              <a:t>Second level</a:t>
            </a:r>
          </a:p>
          <a:p>
            <a:pPr lvl="2"/>
            <a:r>
              <a:rPr lang="en-US" dirty="0"/>
              <a:t>Third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573866"/>
            <a:ext cx="5183188" cy="3763963"/>
          </a:xfrm>
        </p:spPr>
        <p:txBody>
          <a:bodyPr/>
          <a:lstStyle>
            <a:lvl1pPr marL="0" indent="0">
              <a:buNone/>
              <a:defRPr/>
            </a:lvl1pPr>
            <a:lvl2pPr marL="228600" indent="0">
              <a:buNone/>
              <a:defRPr/>
            </a:lvl2pPr>
            <a:lvl3pPr marL="457200" indent="0">
              <a:buNone/>
              <a:defRPr/>
            </a:lvl3pPr>
          </a:lstStyle>
          <a:p>
            <a:pPr lvl="0"/>
            <a:r>
              <a:rPr lang="en-US"/>
              <a:t>Click to edit Master text styles</a:t>
            </a:r>
          </a:p>
          <a:p>
            <a:pPr lvl="1"/>
            <a:r>
              <a:rPr lang="en-US"/>
              <a:t>Second level</a:t>
            </a:r>
          </a:p>
          <a:p>
            <a:pPr lvl="2"/>
            <a:r>
              <a:rPr lang="en-US"/>
              <a:t>Third level</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7612960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0" y="548640"/>
            <a:ext cx="10745788" cy="1188720"/>
          </a:xfrm>
        </p:spPr>
        <p:txBody>
          <a:bodyPr anchor="b" anchorCtr="0"/>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0" y="2363064"/>
            <a:ext cx="5157787" cy="559834"/>
          </a:xfrm>
        </p:spPr>
        <p:txBody>
          <a:bodyPr anchor="b">
            <a:normAutofit/>
          </a:bodyPr>
          <a:lstStyle>
            <a:lvl1pPr marL="0" indent="0">
              <a:lnSpc>
                <a:spcPct val="90000"/>
              </a:lnSpc>
              <a:buNone/>
              <a:defRPr sz="1800" b="1" cap="none" baseline="0">
                <a:latin typeface="Raleway"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363064"/>
            <a:ext cx="5183188" cy="559834"/>
          </a:xfrm>
        </p:spPr>
        <p:txBody>
          <a:bodyPr anchor="b">
            <a:normAutofit/>
          </a:bodyPr>
          <a:lstStyle>
            <a:lvl1pPr marL="0" indent="0">
              <a:lnSpc>
                <a:spcPct val="90000"/>
              </a:lnSpc>
              <a:buNone/>
              <a:defRPr sz="1800" b="1" cap="none" baseline="0">
                <a:latin typeface="Raleway"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0" y="3149594"/>
            <a:ext cx="5157788" cy="3108960"/>
          </a:xfrm>
        </p:spPr>
        <p:txBody>
          <a:bodyPr/>
          <a:lstStyle>
            <a:lvl1pPr marL="0" indent="0">
              <a:buNone/>
              <a:defRPr/>
            </a:lvl1pPr>
            <a:lvl2pPr marL="228600" indent="0">
              <a:buNone/>
              <a:defRPr/>
            </a:lvl2pPr>
            <a:lvl3pPr marL="457200" indent="0">
              <a:buNone/>
              <a:defRPr/>
            </a:lvl3pPr>
          </a:lstStyle>
          <a:p>
            <a:pPr lvl="0"/>
            <a:r>
              <a:rPr lang="en-US" dirty="0"/>
              <a:t>Click to edit Master text styles</a:t>
            </a:r>
          </a:p>
          <a:p>
            <a:pPr lvl="1"/>
            <a:r>
              <a:rPr lang="en-US" dirty="0"/>
              <a:t>Second level</a:t>
            </a:r>
          </a:p>
          <a:p>
            <a:pPr lvl="2"/>
            <a:r>
              <a:rPr lang="en-US" dirty="0"/>
              <a:t>Third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3149594"/>
            <a:ext cx="5183188" cy="3108960"/>
          </a:xfrm>
        </p:spPr>
        <p:txBody>
          <a:bodyPr/>
          <a:lstStyle>
            <a:lvl1pPr marL="0" indent="0">
              <a:buNone/>
              <a:defRPr/>
            </a:lvl1pPr>
            <a:lvl2pPr marL="228600" indent="0">
              <a:buNone/>
              <a:defRPr/>
            </a:lvl2pPr>
            <a:lvl3pPr marL="457200" indent="0">
              <a:buNone/>
              <a:defRPr/>
            </a:lvl3pPr>
          </a:lstStyle>
          <a:p>
            <a:pPr lvl="0"/>
            <a:r>
              <a:rPr lang="en-US" dirty="0"/>
              <a:t>Click to edit Master text styles</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41766247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548640" y="548640"/>
            <a:ext cx="10653578" cy="1188720"/>
          </a:xfrm>
        </p:spPr>
        <p:txBody>
          <a:bodyPr anchor="b" anchorCtr="0"/>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2942250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38306778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0"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marL="0" indent="0">
              <a:buNone/>
              <a:defRPr sz="2000"/>
            </a:lvl1pPr>
            <a:lvl2pPr marL="228600" indent="0">
              <a:buNone/>
              <a:defRPr sz="1800"/>
            </a:lvl2pPr>
            <a:lvl3pPr marL="457200" indent="0">
              <a:buNone/>
              <a:defRPr sz="1600"/>
            </a:lvl3pPr>
            <a:lvl4pPr marL="685800" indent="0">
              <a:buNone/>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10788183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8640"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0"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Picture Placeholder 8">
            <a:extLst>
              <a:ext uri="{FF2B5EF4-FFF2-40B4-BE49-F238E27FC236}">
                <a16:creationId xmlns:a16="http://schemas.microsoft.com/office/drawing/2014/main" id="{C22A121F-E5F6-5A23-9964-F85D3A0008FA}"/>
              </a:ext>
            </a:extLst>
          </p:cNvPr>
          <p:cNvSpPr>
            <a:spLocks noGrp="1"/>
          </p:cNvSpPr>
          <p:nvPr>
            <p:ph type="pic" idx="1"/>
          </p:nvPr>
        </p:nvSpPr>
        <p:spPr>
          <a:xfrm>
            <a:off x="5058294" y="552552"/>
            <a:ext cx="6519080" cy="5752896"/>
          </a:xfrm>
          <a:custGeom>
            <a:avLst/>
            <a:gdLst>
              <a:gd name="connsiteX0" fmla="*/ 485669 w 6519080"/>
              <a:gd name="connsiteY0" fmla="*/ 0 h 5752896"/>
              <a:gd name="connsiteX1" fmla="*/ 6033412 w 6519080"/>
              <a:gd name="connsiteY1" fmla="*/ 0 h 5752896"/>
              <a:gd name="connsiteX2" fmla="*/ 6512642 w 6519080"/>
              <a:gd name="connsiteY2" fmla="*/ 390584 h 5752896"/>
              <a:gd name="connsiteX3" fmla="*/ 6519080 w 6519080"/>
              <a:gd name="connsiteY3" fmla="*/ 454449 h 5752896"/>
              <a:gd name="connsiteX4" fmla="*/ 6519080 w 6519080"/>
              <a:gd name="connsiteY4" fmla="*/ 5298446 h 5752896"/>
              <a:gd name="connsiteX5" fmla="*/ 6512642 w 6519080"/>
              <a:gd name="connsiteY5" fmla="*/ 5362311 h 5752896"/>
              <a:gd name="connsiteX6" fmla="*/ 6033412 w 6519080"/>
              <a:gd name="connsiteY6" fmla="*/ 5752896 h 5752896"/>
              <a:gd name="connsiteX7" fmla="*/ 485669 w 6519080"/>
              <a:gd name="connsiteY7" fmla="*/ 5752896 h 5752896"/>
              <a:gd name="connsiteX8" fmla="*/ 6438 w 6519080"/>
              <a:gd name="connsiteY8" fmla="*/ 5362311 h 5752896"/>
              <a:gd name="connsiteX9" fmla="*/ 0 w 6519080"/>
              <a:gd name="connsiteY9" fmla="*/ 5298451 h 5752896"/>
              <a:gd name="connsiteX10" fmla="*/ 0 w 6519080"/>
              <a:gd name="connsiteY10" fmla="*/ 454445 h 5752896"/>
              <a:gd name="connsiteX11" fmla="*/ 6438 w 6519080"/>
              <a:gd name="connsiteY11" fmla="*/ 390584 h 5752896"/>
              <a:gd name="connsiteX12" fmla="*/ 485669 w 6519080"/>
              <a:gd name="connsiteY12" fmla="*/ 0 h 575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9080" h="5752896">
                <a:moveTo>
                  <a:pt x="485669" y="0"/>
                </a:moveTo>
                <a:lnTo>
                  <a:pt x="6033412" y="0"/>
                </a:lnTo>
                <a:cubicBezTo>
                  <a:pt x="6269802" y="0"/>
                  <a:pt x="6467029" y="167678"/>
                  <a:pt x="6512642" y="390584"/>
                </a:cubicBezTo>
                <a:lnTo>
                  <a:pt x="6519080" y="454449"/>
                </a:lnTo>
                <a:lnTo>
                  <a:pt x="6519080" y="5298446"/>
                </a:lnTo>
                <a:lnTo>
                  <a:pt x="6512642" y="5362311"/>
                </a:lnTo>
                <a:cubicBezTo>
                  <a:pt x="6467029" y="5585218"/>
                  <a:pt x="6269802" y="5752896"/>
                  <a:pt x="6033412" y="5752896"/>
                </a:cubicBezTo>
                <a:lnTo>
                  <a:pt x="485669" y="5752896"/>
                </a:lnTo>
                <a:cubicBezTo>
                  <a:pt x="249278" y="5752896"/>
                  <a:pt x="52051" y="5585218"/>
                  <a:pt x="6438" y="5362311"/>
                </a:cubicBezTo>
                <a:lnTo>
                  <a:pt x="0" y="5298451"/>
                </a:lnTo>
                <a:lnTo>
                  <a:pt x="0" y="454445"/>
                </a:lnTo>
                <a:lnTo>
                  <a:pt x="6438" y="390584"/>
                </a:lnTo>
                <a:cubicBezTo>
                  <a:pt x="52051" y="167678"/>
                  <a:pt x="249278" y="0"/>
                  <a:pt x="485669" y="0"/>
                </a:cubicBezTo>
                <a:close/>
              </a:path>
            </a:pathLst>
          </a:custGeom>
          <a:blipFill dpi="0" rotWithShape="1">
            <a:blip r:embed="rId2">
              <a:alphaModFix amt="60000"/>
            </a:blip>
            <a:srcRect/>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Tree>
    <p:extLst>
      <p:ext uri="{BB962C8B-B14F-4D97-AF65-F5344CB8AC3E}">
        <p14:creationId xmlns:p14="http://schemas.microsoft.com/office/powerpoint/2010/main" val="15808314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684674"/>
            <a:ext cx="7342307" cy="1133856"/>
          </a:xfrm>
        </p:spPr>
        <p:txBody>
          <a:bodyPr anchor="b">
            <a:noAutofit/>
          </a:bodyPr>
          <a:lstStyle>
            <a:lvl1pPr>
              <a:defRPr sz="4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0" y="2867591"/>
            <a:ext cx="10890374"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Tree>
    <p:extLst>
      <p:ext uri="{BB962C8B-B14F-4D97-AF65-F5344CB8AC3E}">
        <p14:creationId xmlns:p14="http://schemas.microsoft.com/office/powerpoint/2010/main" val="2849228253"/>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684674"/>
            <a:ext cx="11107780" cy="1133856"/>
          </a:xfrm>
        </p:spPr>
        <p:txBody>
          <a:bodyPr anchor="b">
            <a:noAutofit/>
          </a:bodyPr>
          <a:lstStyle>
            <a:lvl1pPr>
              <a:defRPr sz="4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39" y="2867591"/>
            <a:ext cx="11107779"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Tree>
    <p:extLst>
      <p:ext uri="{BB962C8B-B14F-4D97-AF65-F5344CB8AC3E}">
        <p14:creationId xmlns:p14="http://schemas.microsoft.com/office/powerpoint/2010/main" val="1231423482"/>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clusion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1627318"/>
            <a:ext cx="8430767" cy="1842020"/>
          </a:xfrm>
        </p:spPr>
        <p:txBody>
          <a:bodyPr anchor="b">
            <a:noAutofit/>
          </a:bodyPr>
          <a:lstStyle>
            <a:lvl1pPr>
              <a:defRPr sz="4000">
                <a:solidFill>
                  <a:schemeClr val="tx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0" y="3622674"/>
            <a:ext cx="8430639" cy="1279615"/>
          </a:xfrm>
        </p:spPr>
        <p:txBody>
          <a:bodyPr>
            <a:no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200">
                <a:solidFill>
                  <a:schemeClr val="tx1"/>
                </a:solidFill>
              </a:defRPr>
            </a:lvl4pPr>
            <a:lvl5pPr marL="914400" indent="0">
              <a:buNone/>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Tree>
    <p:extLst>
      <p:ext uri="{BB962C8B-B14F-4D97-AF65-F5344CB8AC3E}">
        <p14:creationId xmlns:p14="http://schemas.microsoft.com/office/powerpoint/2010/main" val="115558507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0" y="411480"/>
            <a:ext cx="4654296" cy="3739896"/>
          </a:xfrm>
        </p:spPr>
        <p:txBody>
          <a:bodyPr anchor="t">
            <a:normAutofit/>
          </a:bodyPr>
          <a:lstStyle>
            <a:lvl1pPr algn="l">
              <a:defRPr sz="5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0" y="4873752"/>
            <a:ext cx="4206240" cy="138074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Slide Number Placeholder 4">
            <a:extLst>
              <a:ext uri="{FF2B5EF4-FFF2-40B4-BE49-F238E27FC236}">
                <a16:creationId xmlns:a16="http://schemas.microsoft.com/office/drawing/2014/main" id="{42CECE93-F2F0-9BF0-BC06-17F4FCB720A2}"/>
              </a:ext>
            </a:extLst>
          </p:cNvPr>
          <p:cNvSpPr>
            <a:spLocks noGrp="1"/>
          </p:cNvSpPr>
          <p:nvPr>
            <p:ph type="sldNum" sz="quarter" idx="15"/>
          </p:nvPr>
        </p:nvSpPr>
        <p:spPr>
          <a:xfrm>
            <a:off x="4997845" y="137965"/>
            <a:ext cx="429207" cy="365125"/>
          </a:xfrm>
        </p:spPr>
        <p:txBody>
          <a:body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B939B692-E2F6-F6FD-1494-9FB37EAB322F}"/>
              </a:ext>
            </a:extLst>
          </p:cNvPr>
          <p:cNvSpPr>
            <a:spLocks noGrp="1"/>
          </p:cNvSpPr>
          <p:nvPr>
            <p:ph type="ftr" sz="quarter" idx="14"/>
          </p:nvPr>
        </p:nvSpPr>
        <p:spPr>
          <a:xfrm>
            <a:off x="2621647" y="6368780"/>
            <a:ext cx="2805405" cy="365125"/>
          </a:xfrm>
        </p:spPr>
        <p:txBody>
          <a:bodyPr/>
          <a:lstStyle/>
          <a:p>
            <a:r>
              <a:rPr lang="en-US" dirty="0"/>
              <a:t>Sample Footer Text</a:t>
            </a:r>
          </a:p>
        </p:txBody>
      </p:sp>
      <p:sp>
        <p:nvSpPr>
          <p:cNvPr id="6" name="Picture Placeholder 5">
            <a:extLst>
              <a:ext uri="{FF2B5EF4-FFF2-40B4-BE49-F238E27FC236}">
                <a16:creationId xmlns:a16="http://schemas.microsoft.com/office/drawing/2014/main" id="{4AC0B933-AE26-DF32-E480-926E7D262A00}"/>
              </a:ext>
            </a:extLst>
          </p:cNvPr>
          <p:cNvSpPr>
            <a:spLocks noGrp="1"/>
          </p:cNvSpPr>
          <p:nvPr>
            <p:ph type="pic" sz="quarter" idx="13"/>
          </p:nvPr>
        </p:nvSpPr>
        <p:spPr>
          <a:xfrm>
            <a:off x="5607052" y="442815"/>
            <a:ext cx="6584949" cy="5972373"/>
          </a:xfrm>
          <a:custGeom>
            <a:avLst/>
            <a:gdLst>
              <a:gd name="connsiteX0" fmla="*/ 391612 w 6584949"/>
              <a:gd name="connsiteY0" fmla="*/ 0 h 5972373"/>
              <a:gd name="connsiteX1" fmla="*/ 2645641 w 6584949"/>
              <a:gd name="connsiteY1" fmla="*/ 0 h 5972373"/>
              <a:gd name="connsiteX2" fmla="*/ 4867750 w 6584949"/>
              <a:gd name="connsiteY2" fmla="*/ 0 h 5972373"/>
              <a:gd name="connsiteX3" fmla="*/ 6584949 w 6584949"/>
              <a:gd name="connsiteY3" fmla="*/ 0 h 5972373"/>
              <a:gd name="connsiteX4" fmla="*/ 6584949 w 6584949"/>
              <a:gd name="connsiteY4" fmla="*/ 5972373 h 5972373"/>
              <a:gd name="connsiteX5" fmla="*/ 2645641 w 6584949"/>
              <a:gd name="connsiteY5" fmla="*/ 5972373 h 5972373"/>
              <a:gd name="connsiteX6" fmla="*/ 2645641 w 6584949"/>
              <a:gd name="connsiteY6" fmla="*/ 5966214 h 5972373"/>
              <a:gd name="connsiteX7" fmla="*/ 391612 w 6584949"/>
              <a:gd name="connsiteY7" fmla="*/ 5966214 h 5972373"/>
              <a:gd name="connsiteX8" fmla="*/ 0 w 6584949"/>
              <a:gd name="connsiteY8" fmla="*/ 5574602 h 5972373"/>
              <a:gd name="connsiteX9" fmla="*/ 0 w 6584949"/>
              <a:gd name="connsiteY9" fmla="*/ 391612 h 5972373"/>
              <a:gd name="connsiteX10" fmla="*/ 391612 w 6584949"/>
              <a:gd name="connsiteY10" fmla="*/ 0 h 597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4949" h="5972373">
                <a:moveTo>
                  <a:pt x="391612" y="0"/>
                </a:moveTo>
                <a:lnTo>
                  <a:pt x="2645641" y="0"/>
                </a:lnTo>
                <a:lnTo>
                  <a:pt x="4867750" y="0"/>
                </a:lnTo>
                <a:lnTo>
                  <a:pt x="6584949" y="0"/>
                </a:lnTo>
                <a:lnTo>
                  <a:pt x="6584949" y="5972373"/>
                </a:lnTo>
                <a:lnTo>
                  <a:pt x="2645641" y="5972373"/>
                </a:lnTo>
                <a:lnTo>
                  <a:pt x="2645641" y="5966214"/>
                </a:lnTo>
                <a:lnTo>
                  <a:pt x="391612" y="5966214"/>
                </a:lnTo>
                <a:cubicBezTo>
                  <a:pt x="175331" y="5966214"/>
                  <a:pt x="0" y="5790883"/>
                  <a:pt x="0" y="5574602"/>
                </a:cubicBezTo>
                <a:lnTo>
                  <a:pt x="0" y="391612"/>
                </a:lnTo>
                <a:cubicBezTo>
                  <a:pt x="0" y="175331"/>
                  <a:pt x="175331" y="0"/>
                  <a:pt x="391612" y="0"/>
                </a:cubicBezTo>
                <a:close/>
              </a:path>
            </a:pathLst>
          </a:custGeom>
          <a:blipFill dpi="0" rotWithShape="1">
            <a:blip r:embed="rId2">
              <a:alphaModFix amt="60000"/>
            </a:blip>
            <a:srcRect/>
            <a:stretch>
              <a:fillRect/>
            </a:stretch>
          </a:blipFill>
        </p:spPr>
        <p:txBody>
          <a:bodyPr wrap="square">
            <a:noAutofit/>
          </a:bodyPr>
          <a:lstStyle/>
          <a:p>
            <a:r>
              <a:rPr lang="en-US" dirty="0"/>
              <a:t>Click icon to add picture</a:t>
            </a:r>
          </a:p>
        </p:txBody>
      </p:sp>
    </p:spTree>
    <p:extLst>
      <p:ext uri="{BB962C8B-B14F-4D97-AF65-F5344CB8AC3E}">
        <p14:creationId xmlns:p14="http://schemas.microsoft.com/office/powerpoint/2010/main" val="18998005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0" y="548642"/>
            <a:ext cx="7478991" cy="3635797"/>
          </a:xfrm>
        </p:spPr>
        <p:txBody>
          <a:bodyPr anchor="t">
            <a:normAutofit/>
          </a:bodyPr>
          <a:lstStyle>
            <a:lvl1pPr algn="l">
              <a:defRPr sz="7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0" y="4473553"/>
            <a:ext cx="6655522" cy="1545336"/>
          </a:xfrm>
        </p:spPr>
        <p:txBody>
          <a:bodyPr anchor="b">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39298177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0" y="854239"/>
            <a:ext cx="7876287" cy="3592629"/>
          </a:xfrm>
        </p:spPr>
        <p:txBody>
          <a:bodyPr anchor="b">
            <a:normAutofit/>
          </a:bodyPr>
          <a:lstStyle>
            <a:lvl1pPr algn="l">
              <a:defRPr sz="7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0" y="4617138"/>
            <a:ext cx="7375466" cy="1014984"/>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30562607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Autofit/>
          </a:bodyPr>
          <a:lstStyle>
            <a:lvl1pPr algn="ctr">
              <a:defRPr sz="7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37810377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227213" y="137965"/>
            <a:ext cx="429207" cy="365125"/>
          </a:xfrm>
          <a:prstGeom prst="rect">
            <a:avLst/>
          </a:prstGeom>
        </p:spPr>
        <p:txBody>
          <a:bodyPr vert="horz" lIns="91440" tIns="45720" rIns="91440" bIns="45720" rtlCol="0" anchor="ctr"/>
          <a:lstStyle>
            <a:lvl1pPr algn="r">
              <a:defRPr sz="900">
                <a:solidFill>
                  <a:schemeClr val="tx1"/>
                </a:solidFill>
                <a:latin typeface="Raleway" pitchFamily="2" charset="0"/>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51015" y="6368780"/>
            <a:ext cx="2805405" cy="365125"/>
          </a:xfrm>
          <a:prstGeom prst="rect">
            <a:avLst/>
          </a:prstGeom>
        </p:spPr>
        <p:txBody>
          <a:bodyPr vert="horz" lIns="91440" tIns="45720" rIns="91440" bIns="45720" rtlCol="0" anchor="ctr"/>
          <a:lstStyle>
            <a:lvl1pPr algn="r">
              <a:defRPr sz="900">
                <a:solidFill>
                  <a:schemeClr val="tx1"/>
                </a:solidFill>
                <a:latin typeface="Raleway" pitchFamily="2" charset="0"/>
              </a:defRPr>
            </a:lvl1pPr>
          </a:lstStyle>
          <a:p>
            <a:r>
              <a:rPr lang="en-US" dirty="0"/>
              <a:t>Sample Footer Text</a:t>
            </a:r>
          </a:p>
        </p:txBody>
      </p:sp>
    </p:spTree>
    <p:extLst>
      <p:ext uri="{BB962C8B-B14F-4D97-AF65-F5344CB8AC3E}">
        <p14:creationId xmlns:p14="http://schemas.microsoft.com/office/powerpoint/2010/main" val="4065343886"/>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874" r:id="rId43"/>
    <p:sldLayoutId id="2147483875" r:id="rId44"/>
    <p:sldLayoutId id="2147483876" r:id="rId45"/>
    <p:sldLayoutId id="2147483877" r:id="rId46"/>
    <p:sldLayoutId id="2147483878" r:id="rId47"/>
    <p:sldLayoutId id="2147483879" r:id="rId48"/>
    <p:sldLayoutId id="2147483880" r:id="rId49"/>
    <p:sldLayoutId id="2147483881" r:id="rId50"/>
    <p:sldLayoutId id="2147483882" r:id="rId51"/>
    <p:sldLayoutId id="2147483883" r:id="rId52"/>
    <p:sldLayoutId id="2147483884" r:id="rId53"/>
    <p:sldLayoutId id="2147483885" r:id="rId54"/>
    <p:sldLayoutId id="2147483886" r:id="rId55"/>
    <p:sldLayoutId id="2147483887" r:id="rId56"/>
    <p:sldLayoutId id="2147483888" r:id="rId57"/>
    <p:sldLayoutId id="2147483889" r:id="rId58"/>
  </p:sldLayoutIdLst>
  <p:hf sldNum="0" hdr="0" ftr="0" dt="0"/>
  <p:txStyles>
    <p:titleStyle>
      <a:lvl1pPr algn="l" defTabSz="914400" rtl="0" eaLnBrk="1" latinLnBrk="0" hangingPunct="1">
        <a:lnSpc>
          <a:spcPct val="90000"/>
        </a:lnSpc>
        <a:spcBef>
          <a:spcPct val="0"/>
        </a:spcBef>
        <a:buNone/>
        <a:defRPr sz="4000" b="0" i="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microsoft.com/office/2007/relationships/hdphoto" Target="../media/hdphoto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png"/><Relationship Id="rId3"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2.png"/><Relationship Id="rId3" Type="http://schemas.microsoft.com/office/2007/relationships/hdphoto" Target="../media/hdphoto4.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3.jpg"/><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3C91-E510-4F7C-818F-C46FECE88830}"/>
              </a:ext>
            </a:extLst>
          </p:cNvPr>
          <p:cNvSpPr>
            <a:spLocks noGrp="1"/>
          </p:cNvSpPr>
          <p:nvPr>
            <p:ph type="ctrTitle"/>
          </p:nvPr>
        </p:nvSpPr>
        <p:spPr>
          <a:xfrm>
            <a:off x="1111826" y="4957555"/>
            <a:ext cx="6858000" cy="1737360"/>
          </a:xfrm>
        </p:spPr>
        <p:txBody>
          <a:bodyPr/>
          <a:lstStyle/>
          <a:p>
            <a:r>
              <a:rPr lang="en-US" dirty="0"/>
              <a:t>Financial growth &amp; strategy </a:t>
            </a:r>
          </a:p>
        </p:txBody>
      </p:sp>
      <p:sp>
        <p:nvSpPr>
          <p:cNvPr id="3" name="Subtitle 2">
            <a:extLst>
              <a:ext uri="{FF2B5EF4-FFF2-40B4-BE49-F238E27FC236}">
                <a16:creationId xmlns:a16="http://schemas.microsoft.com/office/drawing/2014/main" id="{A7A0F1FF-87FC-80DD-5AB5-4F02641B336E}"/>
              </a:ext>
            </a:extLst>
          </p:cNvPr>
          <p:cNvSpPr>
            <a:spLocks noGrp="1"/>
          </p:cNvSpPr>
          <p:nvPr>
            <p:ph type="subTitle" idx="1"/>
          </p:nvPr>
        </p:nvSpPr>
        <p:spPr>
          <a:xfrm>
            <a:off x="8160328" y="4957555"/>
            <a:ext cx="3496092" cy="1322653"/>
          </a:xfrm>
        </p:spPr>
        <p:txBody>
          <a:bodyPr/>
          <a:lstStyle/>
          <a:p>
            <a:r>
              <a:rPr lang="en-US" dirty="0"/>
              <a:t>Presented by Frey Munch</a:t>
            </a:r>
          </a:p>
        </p:txBody>
      </p:sp>
      <p:pic>
        <p:nvPicPr>
          <p:cNvPr id="8" name="Picture Placeholder 7" descr="A spiral staircase ">
            <a:extLst>
              <a:ext uri="{FF2B5EF4-FFF2-40B4-BE49-F238E27FC236}">
                <a16:creationId xmlns:a16="http://schemas.microsoft.com/office/drawing/2014/main" id="{7F349D00-DBC6-DA65-90E2-9816C663E17B}"/>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colorTemperature colorTemp="5318"/>
                    </a14:imgEffect>
                    <a14:imgEffect>
                      <a14:saturation sat="0"/>
                    </a14:imgEffect>
                    <a14:imgEffect>
                      <a14:brightnessContrast contrast="19000"/>
                    </a14:imgEffect>
                  </a14:imgLayer>
                </a14:imgProps>
              </a:ext>
              <a:ext uri="{28A0092B-C50C-407E-A947-70E740481C1C}">
                <a14:useLocalDpi xmlns:a14="http://schemas.microsoft.com/office/drawing/2010/main" val="0"/>
              </a:ext>
            </a:extLst>
          </a:blip>
          <a:srcRect t="25200" b="25200"/>
          <a:stretch/>
        </p:blipFill>
        <p:spPr>
          <a:xfrm>
            <a:off x="1230139" y="629340"/>
            <a:ext cx="10976149" cy="4081805"/>
          </a:xfrm>
        </p:spPr>
      </p:pic>
    </p:spTree>
    <p:extLst>
      <p:ext uri="{BB962C8B-B14F-4D97-AF65-F5344CB8AC3E}">
        <p14:creationId xmlns:p14="http://schemas.microsoft.com/office/powerpoint/2010/main" val="3399578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049C88-D376-4280-99CE-BA43CE6FB7FE}"/>
              </a:ext>
            </a:extLst>
          </p:cNvPr>
          <p:cNvSpPr>
            <a:spLocks noGrp="1"/>
          </p:cNvSpPr>
          <p:nvPr>
            <p:ph type="title"/>
          </p:nvPr>
        </p:nvSpPr>
        <p:spPr>
          <a:xfrm>
            <a:off x="612648" y="-529390"/>
            <a:ext cx="10652760" cy="529389"/>
          </a:xfrm>
        </p:spPr>
        <p:txBody>
          <a:bodyPr>
            <a:normAutofit fontScale="90000"/>
          </a:bodyPr>
          <a:lstStyle/>
          <a:p>
            <a:r>
              <a:rPr lang="en-US" dirty="0"/>
              <a:t>Quote</a:t>
            </a:r>
          </a:p>
        </p:txBody>
      </p:sp>
      <p:sp>
        <p:nvSpPr>
          <p:cNvPr id="6" name="Content Placeholder 5">
            <a:extLst>
              <a:ext uri="{FF2B5EF4-FFF2-40B4-BE49-F238E27FC236}">
                <a16:creationId xmlns:a16="http://schemas.microsoft.com/office/drawing/2014/main" id="{026221BB-99CE-8D2F-8FFB-9CBE5D3F7BA3}"/>
              </a:ext>
            </a:extLst>
          </p:cNvPr>
          <p:cNvSpPr>
            <a:spLocks noGrp="1"/>
          </p:cNvSpPr>
          <p:nvPr>
            <p:ph sz="quarter" idx="13"/>
          </p:nvPr>
        </p:nvSpPr>
        <p:spPr>
          <a:xfrm>
            <a:off x="548640" y="548640"/>
            <a:ext cx="8266176" cy="5605272"/>
          </a:xfrm>
        </p:spPr>
        <p:txBody>
          <a:bodyPr/>
          <a:lstStyle/>
          <a:p>
            <a:r>
              <a:rPr lang="en-US" dirty="0"/>
              <a:t>Smart financial decisions today drive lasting success for the future.</a:t>
            </a:r>
          </a:p>
        </p:txBody>
      </p:sp>
    </p:spTree>
    <p:extLst>
      <p:ext uri="{BB962C8B-B14F-4D97-AF65-F5344CB8AC3E}">
        <p14:creationId xmlns:p14="http://schemas.microsoft.com/office/powerpoint/2010/main" val="83566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4ADB1-1175-8891-CC64-930140069D5B}"/>
              </a:ext>
            </a:extLst>
          </p:cNvPr>
          <p:cNvSpPr>
            <a:spLocks noGrp="1"/>
          </p:cNvSpPr>
          <p:nvPr>
            <p:ph type="title"/>
          </p:nvPr>
        </p:nvSpPr>
        <p:spPr>
          <a:xfrm>
            <a:off x="548640" y="548640"/>
            <a:ext cx="10653578" cy="1132258"/>
          </a:xfrm>
        </p:spPr>
        <p:txBody>
          <a:bodyPr/>
          <a:lstStyle/>
          <a:p>
            <a:r>
              <a:rPr lang="en-US" dirty="0"/>
              <a:t>Budget allocation &amp; growth forecast</a:t>
            </a:r>
          </a:p>
        </p:txBody>
      </p:sp>
      <p:graphicFrame>
        <p:nvGraphicFramePr>
          <p:cNvPr id="7" name="Content Placeholder 6">
            <a:extLst>
              <a:ext uri="{FF2B5EF4-FFF2-40B4-BE49-F238E27FC236}">
                <a16:creationId xmlns:a16="http://schemas.microsoft.com/office/drawing/2014/main" id="{69780BEB-FFD1-3971-F361-1B40A8D66893}"/>
              </a:ext>
            </a:extLst>
          </p:cNvPr>
          <p:cNvGraphicFramePr>
            <a:graphicFrameLocks noGrp="1"/>
          </p:cNvGraphicFramePr>
          <p:nvPr>
            <p:ph idx="1"/>
            <p:extLst>
              <p:ext uri="{D42A27DB-BD31-4B8C-83A1-F6EECF244321}">
                <p14:modId xmlns:p14="http://schemas.microsoft.com/office/powerpoint/2010/main" val="2958452124"/>
              </p:ext>
            </p:extLst>
          </p:nvPr>
        </p:nvGraphicFramePr>
        <p:xfrm>
          <a:off x="549275" y="2157984"/>
          <a:ext cx="10905716" cy="3463762"/>
        </p:xfrm>
        <a:graphic>
          <a:graphicData uri="http://schemas.openxmlformats.org/drawingml/2006/table">
            <a:tbl>
              <a:tblPr firstRow="1" bandRow="1">
                <a:tableStyleId>{B301B821-A1FF-4177-AEE7-76D212191A09}</a:tableStyleId>
              </a:tblPr>
              <a:tblGrid>
                <a:gridCol w="2726429">
                  <a:extLst>
                    <a:ext uri="{9D8B030D-6E8A-4147-A177-3AD203B41FA5}">
                      <a16:colId xmlns:a16="http://schemas.microsoft.com/office/drawing/2014/main" val="3168546316"/>
                    </a:ext>
                  </a:extLst>
                </a:gridCol>
                <a:gridCol w="2726429">
                  <a:extLst>
                    <a:ext uri="{9D8B030D-6E8A-4147-A177-3AD203B41FA5}">
                      <a16:colId xmlns:a16="http://schemas.microsoft.com/office/drawing/2014/main" val="3249273269"/>
                    </a:ext>
                  </a:extLst>
                </a:gridCol>
                <a:gridCol w="2726429">
                  <a:extLst>
                    <a:ext uri="{9D8B030D-6E8A-4147-A177-3AD203B41FA5}">
                      <a16:colId xmlns:a16="http://schemas.microsoft.com/office/drawing/2014/main" val="3338054882"/>
                    </a:ext>
                  </a:extLst>
                </a:gridCol>
                <a:gridCol w="2726429">
                  <a:extLst>
                    <a:ext uri="{9D8B030D-6E8A-4147-A177-3AD203B41FA5}">
                      <a16:colId xmlns:a16="http://schemas.microsoft.com/office/drawing/2014/main" val="2175169288"/>
                    </a:ext>
                  </a:extLst>
                </a:gridCol>
              </a:tblGrid>
              <a:tr h="720562">
                <a:tc>
                  <a:txBody>
                    <a:bodyPr/>
                    <a:lstStyle/>
                    <a:p>
                      <a:r>
                        <a:rPr lang="en-US" sz="1400" b="0" dirty="0">
                          <a:latin typeface="+mj-lt"/>
                        </a:rPr>
                        <a:t>Category</a:t>
                      </a:r>
                    </a:p>
                  </a:txBody>
                  <a:tcPr marL="182880" anchor="ctr"/>
                </a:tc>
                <a:tc>
                  <a:txBody>
                    <a:bodyPr/>
                    <a:lstStyle/>
                    <a:p>
                      <a:r>
                        <a:rPr lang="en-US" sz="1400" b="0" dirty="0">
                          <a:latin typeface="+mj-lt"/>
                        </a:rPr>
                        <a:t>Budget allocation</a:t>
                      </a:r>
                    </a:p>
                  </a:txBody>
                  <a:tcPr marL="182880" anchor="ctr"/>
                </a:tc>
                <a:tc>
                  <a:txBody>
                    <a:bodyPr/>
                    <a:lstStyle/>
                    <a:p>
                      <a:r>
                        <a:rPr lang="en-US" sz="1400" b="0" dirty="0">
                          <a:latin typeface="+mj-lt"/>
                        </a:rPr>
                        <a:t>Projected growth</a:t>
                      </a:r>
                    </a:p>
                  </a:txBody>
                  <a:tcPr marL="182880" anchor="ctr"/>
                </a:tc>
                <a:tc>
                  <a:txBody>
                    <a:bodyPr/>
                    <a:lstStyle/>
                    <a:p>
                      <a:r>
                        <a:rPr lang="en-US" sz="1400" b="0" dirty="0">
                          <a:latin typeface="+mj-lt"/>
                        </a:rPr>
                        <a:t>ROI expectation</a:t>
                      </a:r>
                    </a:p>
                  </a:txBody>
                  <a:tcPr marL="182880" anchor="ctr"/>
                </a:tc>
                <a:extLst>
                  <a:ext uri="{0D108BD9-81ED-4DB2-BD59-A6C34878D82A}">
                    <a16:rowId xmlns:a16="http://schemas.microsoft.com/office/drawing/2014/main" val="3364231172"/>
                  </a:ext>
                </a:extLst>
              </a:tr>
              <a:tr h="457200">
                <a:tc>
                  <a:txBody>
                    <a:bodyPr/>
                    <a:lstStyle/>
                    <a:p>
                      <a:r>
                        <a:rPr lang="en-US" sz="1400" b="0" dirty="0">
                          <a:latin typeface="+mj-lt"/>
                        </a:rPr>
                        <a:t>R&amp;D investment</a:t>
                      </a:r>
                    </a:p>
                  </a:txBody>
                  <a:tcPr marL="182880" anchor="ctr"/>
                </a:tc>
                <a:tc>
                  <a:txBody>
                    <a:bodyPr/>
                    <a:lstStyle/>
                    <a:p>
                      <a:r>
                        <a:rPr lang="en-US" sz="1400" dirty="0">
                          <a:latin typeface="+mj-lt"/>
                        </a:rPr>
                        <a:t>$75M</a:t>
                      </a:r>
                    </a:p>
                  </a:txBody>
                  <a:tcPr marL="182880" anchor="ctr"/>
                </a:tc>
                <a:tc>
                  <a:txBody>
                    <a:bodyPr/>
                    <a:lstStyle/>
                    <a:p>
                      <a:r>
                        <a:rPr lang="en-US" sz="1400" dirty="0">
                          <a:latin typeface="+mj-lt"/>
                        </a:rPr>
                        <a:t>+20% annually</a:t>
                      </a:r>
                    </a:p>
                  </a:txBody>
                  <a:tcPr marL="182880" anchor="ctr"/>
                </a:tc>
                <a:tc>
                  <a:txBody>
                    <a:bodyPr/>
                    <a:lstStyle/>
                    <a:p>
                      <a:r>
                        <a:rPr lang="en-US" sz="1400" dirty="0">
                          <a:latin typeface="+mj-lt"/>
                        </a:rPr>
                        <a:t>High</a:t>
                      </a:r>
                    </a:p>
                  </a:txBody>
                  <a:tcPr marL="182880" anchor="ctr"/>
                </a:tc>
                <a:extLst>
                  <a:ext uri="{0D108BD9-81ED-4DB2-BD59-A6C34878D82A}">
                    <a16:rowId xmlns:a16="http://schemas.microsoft.com/office/drawing/2014/main" val="3559441191"/>
                  </a:ext>
                </a:extLst>
              </a:tr>
              <a:tr h="457200">
                <a:tc>
                  <a:txBody>
                    <a:bodyPr/>
                    <a:lstStyle/>
                    <a:p>
                      <a:r>
                        <a:rPr lang="en-US" sz="1400" b="0" dirty="0">
                          <a:latin typeface="+mj-lt"/>
                        </a:rPr>
                        <a:t>Marketing</a:t>
                      </a:r>
                    </a:p>
                  </a:txBody>
                  <a:tcPr marL="182880" anchor="ctr"/>
                </a:tc>
                <a:tc>
                  <a:txBody>
                    <a:bodyPr/>
                    <a:lstStyle/>
                    <a:p>
                      <a:r>
                        <a:rPr lang="en-US" sz="1400" dirty="0">
                          <a:latin typeface="+mj-lt"/>
                        </a:rPr>
                        <a:t>$50M</a:t>
                      </a:r>
                    </a:p>
                  </a:txBody>
                  <a:tcPr marL="182880" anchor="ctr"/>
                </a:tc>
                <a:tc>
                  <a:txBody>
                    <a:bodyPr/>
                    <a:lstStyle/>
                    <a:p>
                      <a:r>
                        <a:rPr lang="en-US" sz="1400" dirty="0">
                          <a:latin typeface="+mj-lt"/>
                        </a:rPr>
                        <a:t>+15% annually</a:t>
                      </a:r>
                    </a:p>
                  </a:txBody>
                  <a:tcPr marL="182880" anchor="ctr"/>
                </a:tc>
                <a:tc>
                  <a:txBody>
                    <a:bodyPr/>
                    <a:lstStyle/>
                    <a:p>
                      <a:r>
                        <a:rPr lang="en-US" sz="1400" dirty="0">
                          <a:latin typeface="+mj-lt"/>
                        </a:rPr>
                        <a:t>Moderate</a:t>
                      </a:r>
                    </a:p>
                  </a:txBody>
                  <a:tcPr marL="182880" anchor="ctr"/>
                </a:tc>
                <a:extLst>
                  <a:ext uri="{0D108BD9-81ED-4DB2-BD59-A6C34878D82A}">
                    <a16:rowId xmlns:a16="http://schemas.microsoft.com/office/drawing/2014/main" val="1425558636"/>
                  </a:ext>
                </a:extLst>
              </a:tr>
              <a:tr h="457200">
                <a:tc>
                  <a:txBody>
                    <a:bodyPr/>
                    <a:lstStyle/>
                    <a:p>
                      <a:r>
                        <a:rPr lang="en-US" sz="1400" b="0" dirty="0">
                          <a:latin typeface="+mj-lt"/>
                        </a:rPr>
                        <a:t>Operations</a:t>
                      </a:r>
                    </a:p>
                  </a:txBody>
                  <a:tcPr marL="182880" anchor="ctr"/>
                </a:tc>
                <a:tc>
                  <a:txBody>
                    <a:bodyPr/>
                    <a:lstStyle/>
                    <a:p>
                      <a:r>
                        <a:rPr lang="en-US" sz="1400" dirty="0">
                          <a:latin typeface="+mj-lt"/>
                        </a:rPr>
                        <a:t>$40M</a:t>
                      </a:r>
                    </a:p>
                  </a:txBody>
                  <a:tcPr marL="182880" anchor="ctr"/>
                </a:tc>
                <a:tc>
                  <a:txBody>
                    <a:bodyPr/>
                    <a:lstStyle/>
                    <a:p>
                      <a:r>
                        <a:rPr lang="en-US" sz="1400" dirty="0">
                          <a:latin typeface="+mj-lt"/>
                        </a:rPr>
                        <a:t>+5% annually</a:t>
                      </a:r>
                    </a:p>
                  </a:txBody>
                  <a:tcPr marL="182880" anchor="ctr"/>
                </a:tc>
                <a:tc>
                  <a:txBody>
                    <a:bodyPr/>
                    <a:lstStyle/>
                    <a:p>
                      <a:r>
                        <a:rPr lang="en-US" sz="1400" dirty="0">
                          <a:latin typeface="+mj-lt"/>
                        </a:rPr>
                        <a:t>Stable</a:t>
                      </a:r>
                    </a:p>
                  </a:txBody>
                  <a:tcPr marL="182880" anchor="ctr"/>
                </a:tc>
                <a:extLst>
                  <a:ext uri="{0D108BD9-81ED-4DB2-BD59-A6C34878D82A}">
                    <a16:rowId xmlns:a16="http://schemas.microsoft.com/office/drawing/2014/main" val="1609158448"/>
                  </a:ext>
                </a:extLst>
              </a:tr>
              <a:tr h="457200">
                <a:tc>
                  <a:txBody>
                    <a:bodyPr/>
                    <a:lstStyle/>
                    <a:p>
                      <a:r>
                        <a:rPr lang="en-US" sz="1400" b="0" dirty="0">
                          <a:latin typeface="+mj-lt"/>
                        </a:rPr>
                        <a:t>Tech upgrades</a:t>
                      </a:r>
                    </a:p>
                  </a:txBody>
                  <a:tcPr marL="182880" anchor="ctr"/>
                </a:tc>
                <a:tc>
                  <a:txBody>
                    <a:bodyPr/>
                    <a:lstStyle/>
                    <a:p>
                      <a:r>
                        <a:rPr lang="en-US" sz="1400" dirty="0">
                          <a:latin typeface="+mj-lt"/>
                        </a:rPr>
                        <a:t>$30M</a:t>
                      </a:r>
                    </a:p>
                  </a:txBody>
                  <a:tcPr marL="182880" anchor="ctr"/>
                </a:tc>
                <a:tc>
                  <a:txBody>
                    <a:bodyPr/>
                    <a:lstStyle/>
                    <a:p>
                      <a:r>
                        <a:rPr lang="en-US" sz="1400" dirty="0">
                          <a:latin typeface="+mj-lt"/>
                        </a:rPr>
                        <a:t>+25% annually</a:t>
                      </a:r>
                    </a:p>
                  </a:txBody>
                  <a:tcPr marL="182880" anchor="ctr"/>
                </a:tc>
                <a:tc>
                  <a:txBody>
                    <a:bodyPr/>
                    <a:lstStyle/>
                    <a:p>
                      <a:r>
                        <a:rPr lang="en-US" sz="1400" dirty="0">
                          <a:latin typeface="+mj-lt"/>
                        </a:rPr>
                        <a:t>High</a:t>
                      </a:r>
                    </a:p>
                  </a:txBody>
                  <a:tcPr marL="182880" anchor="ctr"/>
                </a:tc>
                <a:extLst>
                  <a:ext uri="{0D108BD9-81ED-4DB2-BD59-A6C34878D82A}">
                    <a16:rowId xmlns:a16="http://schemas.microsoft.com/office/drawing/2014/main" val="3142950618"/>
                  </a:ext>
                </a:extLst>
              </a:tr>
              <a:tr h="457200">
                <a:tc>
                  <a:txBody>
                    <a:bodyPr/>
                    <a:lstStyle/>
                    <a:p>
                      <a:r>
                        <a:rPr lang="en-US" sz="1400" b="0" dirty="0">
                          <a:latin typeface="+mj-lt"/>
                        </a:rPr>
                        <a:t>Market expansion</a:t>
                      </a:r>
                    </a:p>
                  </a:txBody>
                  <a:tcPr marL="182880" anchor="ctr"/>
                </a:tc>
                <a:tc>
                  <a:txBody>
                    <a:bodyPr/>
                    <a:lstStyle/>
                    <a:p>
                      <a:r>
                        <a:rPr lang="en-US" sz="1400" dirty="0">
                          <a:latin typeface="+mj-lt"/>
                        </a:rPr>
                        <a:t>$80M</a:t>
                      </a:r>
                    </a:p>
                  </a:txBody>
                  <a:tcPr marL="182880" anchor="ctr"/>
                </a:tc>
                <a:tc>
                  <a:txBody>
                    <a:bodyPr/>
                    <a:lstStyle/>
                    <a:p>
                      <a:r>
                        <a:rPr lang="en-US" sz="1400" dirty="0">
                          <a:latin typeface="+mj-lt"/>
                        </a:rPr>
                        <a:t>+30% annually</a:t>
                      </a:r>
                    </a:p>
                  </a:txBody>
                  <a:tcPr marL="182880" anchor="ctr"/>
                </a:tc>
                <a:tc>
                  <a:txBody>
                    <a:bodyPr/>
                    <a:lstStyle/>
                    <a:p>
                      <a:r>
                        <a:rPr lang="en-US" sz="1400" dirty="0">
                          <a:latin typeface="+mj-lt"/>
                        </a:rPr>
                        <a:t>High</a:t>
                      </a:r>
                    </a:p>
                  </a:txBody>
                  <a:tcPr marL="182880" anchor="ctr"/>
                </a:tc>
                <a:extLst>
                  <a:ext uri="{0D108BD9-81ED-4DB2-BD59-A6C34878D82A}">
                    <a16:rowId xmlns:a16="http://schemas.microsoft.com/office/drawing/2014/main" val="115091396"/>
                  </a:ext>
                </a:extLst>
              </a:tr>
              <a:tr h="457200">
                <a:tc>
                  <a:txBody>
                    <a:bodyPr/>
                    <a:lstStyle/>
                    <a:p>
                      <a:r>
                        <a:rPr lang="en-US" sz="1400" b="0" dirty="0">
                          <a:latin typeface="+mj-lt"/>
                        </a:rPr>
                        <a:t>Cash reserves</a:t>
                      </a:r>
                    </a:p>
                  </a:txBody>
                  <a:tcPr marL="182880" anchor="ctr"/>
                </a:tc>
                <a:tc>
                  <a:txBody>
                    <a:bodyPr/>
                    <a:lstStyle/>
                    <a:p>
                      <a:r>
                        <a:rPr lang="en-US" sz="1400" dirty="0">
                          <a:latin typeface="+mj-lt"/>
                        </a:rPr>
                        <a:t>$25M</a:t>
                      </a:r>
                    </a:p>
                  </a:txBody>
                  <a:tcPr marL="182880" anchor="ctr"/>
                </a:tc>
                <a:tc>
                  <a:txBody>
                    <a:bodyPr/>
                    <a:lstStyle/>
                    <a:p>
                      <a:r>
                        <a:rPr lang="en-US" sz="1400" dirty="0">
                          <a:latin typeface="+mj-lt"/>
                        </a:rPr>
                        <a:t>N/A</a:t>
                      </a:r>
                    </a:p>
                  </a:txBody>
                  <a:tcPr marL="182880" anchor="ctr"/>
                </a:tc>
                <a:tc>
                  <a:txBody>
                    <a:bodyPr/>
                    <a:lstStyle/>
                    <a:p>
                      <a:r>
                        <a:rPr lang="en-US" sz="1400" dirty="0">
                          <a:latin typeface="+mj-lt"/>
                        </a:rPr>
                        <a:t>Essential</a:t>
                      </a:r>
                    </a:p>
                  </a:txBody>
                  <a:tcPr marL="182880" anchor="ctr"/>
                </a:tc>
                <a:extLst>
                  <a:ext uri="{0D108BD9-81ED-4DB2-BD59-A6C34878D82A}">
                    <a16:rowId xmlns:a16="http://schemas.microsoft.com/office/drawing/2014/main" val="1346809739"/>
                  </a:ext>
                </a:extLst>
              </a:tr>
            </a:tbl>
          </a:graphicData>
        </a:graphic>
      </p:graphicFrame>
    </p:spTree>
    <p:extLst>
      <p:ext uri="{BB962C8B-B14F-4D97-AF65-F5344CB8AC3E}">
        <p14:creationId xmlns:p14="http://schemas.microsoft.com/office/powerpoint/2010/main" val="113504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C1E9-DA00-BD07-9D90-D65485267414}"/>
              </a:ext>
            </a:extLst>
          </p:cNvPr>
          <p:cNvSpPr>
            <a:spLocks noGrp="1"/>
          </p:cNvSpPr>
          <p:nvPr>
            <p:ph type="title"/>
          </p:nvPr>
        </p:nvSpPr>
        <p:spPr>
          <a:xfrm>
            <a:off x="1610868" y="5196402"/>
            <a:ext cx="8970264" cy="466344"/>
          </a:xfrm>
        </p:spPr>
        <p:txBody>
          <a:bodyPr>
            <a:normAutofit fontScale="90000"/>
          </a:bodyPr>
          <a:lstStyle/>
          <a:p>
            <a:r>
              <a:rPr lang="en-US" dirty="0"/>
              <a:t>Andrew Carnegie</a:t>
            </a:r>
          </a:p>
        </p:txBody>
      </p:sp>
      <p:sp>
        <p:nvSpPr>
          <p:cNvPr id="3" name="Content Placeholder 2">
            <a:extLst>
              <a:ext uri="{FF2B5EF4-FFF2-40B4-BE49-F238E27FC236}">
                <a16:creationId xmlns:a16="http://schemas.microsoft.com/office/drawing/2014/main" id="{ABA1C6A3-EEB1-8526-580F-D4CCB4EAAB46}"/>
              </a:ext>
            </a:extLst>
          </p:cNvPr>
          <p:cNvSpPr>
            <a:spLocks noGrp="1"/>
          </p:cNvSpPr>
          <p:nvPr>
            <p:ph sz="quarter" idx="13"/>
          </p:nvPr>
        </p:nvSpPr>
        <p:spPr>
          <a:xfrm>
            <a:off x="1496568" y="1188720"/>
            <a:ext cx="9198864" cy="3657600"/>
          </a:xfrm>
        </p:spPr>
        <p:txBody>
          <a:bodyPr/>
          <a:lstStyle/>
          <a:p>
            <a:r>
              <a:rPr lang="en-US" dirty="0"/>
              <a:t>“The first one gets the oyster, the second gets the shell.”</a:t>
            </a:r>
          </a:p>
        </p:txBody>
      </p:sp>
    </p:spTree>
    <p:extLst>
      <p:ext uri="{BB962C8B-B14F-4D97-AF65-F5344CB8AC3E}">
        <p14:creationId xmlns:p14="http://schemas.microsoft.com/office/powerpoint/2010/main" val="2759999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6D9E-852B-3816-E707-030B4AAE3B61}"/>
              </a:ext>
            </a:extLst>
          </p:cNvPr>
          <p:cNvSpPr>
            <a:spLocks noGrp="1"/>
          </p:cNvSpPr>
          <p:nvPr>
            <p:ph type="title"/>
          </p:nvPr>
        </p:nvSpPr>
        <p:spPr>
          <a:xfrm>
            <a:off x="548640" y="548640"/>
            <a:ext cx="10741152" cy="1188720"/>
          </a:xfrm>
        </p:spPr>
        <p:txBody>
          <a:bodyPr/>
          <a:lstStyle/>
          <a:p>
            <a:r>
              <a:rPr lang="en-US" dirty="0"/>
              <a:t>Strategies for sustainable growth</a:t>
            </a:r>
          </a:p>
        </p:txBody>
      </p:sp>
      <p:sp>
        <p:nvSpPr>
          <p:cNvPr id="3" name="Text Placeholder 2">
            <a:extLst>
              <a:ext uri="{FF2B5EF4-FFF2-40B4-BE49-F238E27FC236}">
                <a16:creationId xmlns:a16="http://schemas.microsoft.com/office/drawing/2014/main" id="{71C942E1-6654-C28E-582C-BBB889D81098}"/>
              </a:ext>
            </a:extLst>
          </p:cNvPr>
          <p:cNvSpPr>
            <a:spLocks noGrp="1"/>
          </p:cNvSpPr>
          <p:nvPr>
            <p:ph type="body" sz="quarter" idx="13"/>
          </p:nvPr>
        </p:nvSpPr>
        <p:spPr>
          <a:xfrm>
            <a:off x="548640" y="2486025"/>
            <a:ext cx="5181600" cy="3657600"/>
          </a:xfrm>
        </p:spPr>
        <p:txBody>
          <a:bodyPr>
            <a:normAutofit/>
          </a:bodyPr>
          <a:lstStyle/>
          <a:p>
            <a:r>
              <a:rPr lang="en-US" sz="1600" b="1" dirty="0"/>
              <a:t>High-return opportunities</a:t>
            </a:r>
          </a:p>
          <a:p>
            <a:r>
              <a:rPr lang="en-US" sz="1400" dirty="0"/>
              <a:t>Targeted investments support long-term expansion. By focusing on high-return opportunities, we can maximize our growth potential and achieve sustainable success.</a:t>
            </a:r>
            <a:br>
              <a:rPr lang="en-US" dirty="0"/>
            </a:br>
            <a:br>
              <a:rPr lang="en-US" dirty="0"/>
            </a:br>
            <a:r>
              <a:rPr lang="en-US" sz="1600" b="1" dirty="0"/>
              <a:t>Technology integration</a:t>
            </a:r>
          </a:p>
          <a:p>
            <a:r>
              <a:rPr lang="en-US" sz="1400" dirty="0"/>
              <a:t>Leveraging AI and automation to drive financial efficiency. By integrating advanced technologies into our operations, we can streamline processes, reduce costs, and enhance productivity.</a:t>
            </a:r>
          </a:p>
          <a:p>
            <a:endParaRPr lang="en-US" dirty="0"/>
          </a:p>
        </p:txBody>
      </p:sp>
      <p:sp>
        <p:nvSpPr>
          <p:cNvPr id="4" name="Text Placeholder 3">
            <a:extLst>
              <a:ext uri="{FF2B5EF4-FFF2-40B4-BE49-F238E27FC236}">
                <a16:creationId xmlns:a16="http://schemas.microsoft.com/office/drawing/2014/main" id="{6F68408E-E097-13F4-F7FE-4A1C307187ED}"/>
              </a:ext>
            </a:extLst>
          </p:cNvPr>
          <p:cNvSpPr>
            <a:spLocks noGrp="1"/>
          </p:cNvSpPr>
          <p:nvPr>
            <p:ph type="body" sz="quarter" idx="14"/>
          </p:nvPr>
        </p:nvSpPr>
        <p:spPr>
          <a:xfrm>
            <a:off x="6172200" y="2486025"/>
            <a:ext cx="5181600" cy="3657600"/>
          </a:xfrm>
        </p:spPr>
        <p:txBody>
          <a:bodyPr>
            <a:normAutofit/>
          </a:bodyPr>
          <a:lstStyle/>
          <a:p>
            <a:r>
              <a:rPr lang="en-US" sz="1600" b="1" dirty="0"/>
              <a:t>Market expansion</a:t>
            </a:r>
          </a:p>
          <a:p>
            <a:r>
              <a:rPr lang="en-US" sz="1400" dirty="0"/>
              <a:t>Entering new territories to maximize profitability. Expanding into new markets allows us to diversify our revenue streams and reduce our reliance on existing markets. </a:t>
            </a:r>
            <a:br>
              <a:rPr lang="en-US" dirty="0"/>
            </a:br>
            <a:br>
              <a:rPr lang="en-US" sz="1600" dirty="0"/>
            </a:br>
            <a:r>
              <a:rPr lang="en-US" sz="1600" b="1" dirty="0"/>
              <a:t>Risk management</a:t>
            </a:r>
          </a:p>
          <a:p>
            <a:r>
              <a:rPr lang="en-US" sz="1400" dirty="0"/>
              <a:t>We implement strategies to hedge against financial uncertainties. By proactively managing risks, we can safeguard our business against potential threats and ensure long-term stability.</a:t>
            </a:r>
          </a:p>
          <a:p>
            <a:endParaRPr lang="en-US" dirty="0"/>
          </a:p>
          <a:p>
            <a:endParaRPr lang="en-US" dirty="0"/>
          </a:p>
        </p:txBody>
      </p:sp>
    </p:spTree>
    <p:extLst>
      <p:ext uri="{BB962C8B-B14F-4D97-AF65-F5344CB8AC3E}">
        <p14:creationId xmlns:p14="http://schemas.microsoft.com/office/powerpoint/2010/main" val="39420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6744-1A53-D932-6DD0-9CC54AE067D1}"/>
              </a:ext>
            </a:extLst>
          </p:cNvPr>
          <p:cNvSpPr>
            <a:spLocks noGrp="1"/>
          </p:cNvSpPr>
          <p:nvPr>
            <p:ph type="title"/>
          </p:nvPr>
        </p:nvSpPr>
        <p:spPr>
          <a:xfrm>
            <a:off x="548640" y="684674"/>
            <a:ext cx="11107780" cy="1133856"/>
          </a:xfrm>
        </p:spPr>
        <p:txBody>
          <a:bodyPr/>
          <a:lstStyle/>
          <a:p>
            <a:r>
              <a:rPr lang="en-US" dirty="0"/>
              <a:t>Moving forward with confidence</a:t>
            </a:r>
          </a:p>
        </p:txBody>
      </p:sp>
      <p:graphicFrame>
        <p:nvGraphicFramePr>
          <p:cNvPr id="4" name="Content Placeholder 3" descr="Flexible text blocks SmartArt graphic">
            <a:extLst>
              <a:ext uri="{FF2B5EF4-FFF2-40B4-BE49-F238E27FC236}">
                <a16:creationId xmlns:a16="http://schemas.microsoft.com/office/drawing/2014/main" id="{D76C2881-1116-71B5-C845-3A893C409845}"/>
              </a:ext>
            </a:extLst>
          </p:cNvPr>
          <p:cNvGraphicFramePr>
            <a:graphicFrameLocks noGrp="1"/>
          </p:cNvGraphicFramePr>
          <p:nvPr>
            <p:ph sz="quarter" idx="13"/>
            <p:extLst>
              <p:ext uri="{D42A27DB-BD31-4B8C-83A1-F6EECF244321}">
                <p14:modId xmlns:p14="http://schemas.microsoft.com/office/powerpoint/2010/main" val="2334106533"/>
              </p:ext>
            </p:extLst>
          </p:nvPr>
        </p:nvGraphicFramePr>
        <p:xfrm>
          <a:off x="549275" y="2867024"/>
          <a:ext cx="10890250" cy="3151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913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619F37-723B-00F0-1CD9-21C3C9488BA5}"/>
              </a:ext>
            </a:extLst>
          </p:cNvPr>
          <p:cNvSpPr>
            <a:spLocks noGrp="1"/>
          </p:cNvSpPr>
          <p:nvPr>
            <p:ph type="ctrTitle"/>
          </p:nvPr>
        </p:nvSpPr>
        <p:spPr>
          <a:xfrm>
            <a:off x="1190624" y="5319551"/>
            <a:ext cx="9916932" cy="786384"/>
          </a:xfrm>
        </p:spPr>
        <p:txBody>
          <a:bodyPr/>
          <a:lstStyle/>
          <a:p>
            <a:r>
              <a:rPr lang="en-US" dirty="0"/>
              <a:t>Thank you</a:t>
            </a:r>
          </a:p>
        </p:txBody>
      </p:sp>
      <p:pic>
        <p:nvPicPr>
          <p:cNvPr id="5" name="Picture Placeholder 4" descr="A close-up of a network">
            <a:extLst>
              <a:ext uri="{FF2B5EF4-FFF2-40B4-BE49-F238E27FC236}">
                <a16:creationId xmlns:a16="http://schemas.microsoft.com/office/drawing/2014/main" id="{1C3420C8-E71D-2DEF-C553-090F74B4D660}"/>
              </a:ext>
            </a:extLst>
          </p:cNvPr>
          <p:cNvPicPr>
            <a:picLocks noGrp="1" noChangeAspect="1"/>
          </p:cNvPicPr>
          <p:nvPr>
            <p:ph type="pic" sz="quarter" idx="16"/>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252" b="3252"/>
          <a:stretch/>
        </p:blipFill>
        <p:spPr>
          <a:xfrm>
            <a:off x="0" y="599361"/>
            <a:ext cx="11001375" cy="4114800"/>
          </a:xfrm>
        </p:spPr>
      </p:pic>
    </p:spTree>
    <p:extLst>
      <p:ext uri="{BB962C8B-B14F-4D97-AF65-F5344CB8AC3E}">
        <p14:creationId xmlns:p14="http://schemas.microsoft.com/office/powerpoint/2010/main" val="2193201794"/>
      </p:ext>
    </p:extLst>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rPr sz="2800" b="1">
                <a:solidFill>
                  <a:srgbClr val="003B70"/>
                </a:solidFill>
              </a:rPr>
              <a:t>16 Calls Expose a Broken Rewards Experience Driven by 3 Fixable Failures</a:t>
            </a:r>
          </a:p>
        </p:txBody>
      </p:sp>
      <p:sp>
        <p:nvSpPr>
          <p:cNvPr id="3" name="Subtitle 2"/>
          <p:cNvSpPr>
            <a:spLocks noGrp="1"/>
          </p:cNvSpPr>
          <p:nvPr>
            <p:ph type="subTitle" idx="1"/>
          </p:nvPr>
        </p:nvSpPr>
        <p:spPr/>
        <p:txBody>
          <a:bodyPr/>
          <a:lstStyle/>
          <a:p>
            <a:r>
              <a:rPr sz="1800">
                <a:solidFill>
                  <a:srgbClr val="666666"/>
                </a:solidFill>
              </a:rPr>
              <a:t># 16 Calls Expose a Broken Rewards Experience Driven by 3 Fixable Failures</a:t>
            </a:r>
          </a:p>
          <a:p/>
          <a:p>
            <a:r>
              <a:rPr sz="1800">
                <a:solidFill>
                  <a:srgbClr val="666666"/>
                </a:solidFill>
              </a:rPr>
              <a:t>Analysis of 16 ATT customer calls reveals that 75% of all 'Rewards &amp; Loyalty' issues stem from just three root causes: confusing redemption preferences, opaque bonus rules, and broken welcome offers. These failures are driving repeated, unnecessary calls and eroding trust in the loyalty program.</a:t>
            </a:r>
          </a:p>
          <a:p/>
          <a:p>
            <a:r>
              <a:rPr sz="1800">
                <a:solidFill>
                  <a:srgbClr val="666666"/>
                </a:solidFill>
              </a:rPr>
              <a: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The Situation</a:t>
            </a:r>
          </a:p>
        </p:txBody>
      </p:sp>
      <p:sp>
        <p:nvSpPr>
          <p:cNvPr id="3" name="Content Placeholder 2"/>
          <p:cNvSpPr>
            <a:spLocks noGrp="1"/>
          </p:cNvSpPr>
          <p:nvPr>
            <p:ph idx="1"/>
          </p:nvPr>
        </p:nvSpPr>
        <p:spPr/>
        <p:txBody>
          <a:bodyPr/>
          <a:lstStyle/>
          <a:p>
            <a:pPr algn="l"/>
            <a:r>
              <a:rPr sz="1400">
                <a:solidFill>
                  <a:srgbClr val="333333"/>
                </a:solidFill>
              </a:rPr>
              <a:t>## The Situation</a:t>
            </a:r>
            <a:br/>
            <a:br/>
            <a:r>
              <a:rPr sz="1400">
                <a:solidFill>
                  <a:srgbClr val="333333"/>
                </a:solidFill>
              </a:rPr>
              <a:t>This analysis covers 16 calls from ATT customers specifically filtered for the 'Rewards &amp; Loyalty' call reason. The findings represent a targeted look into the most critical friction points preventing customers from successfully managing their card benefits without agent intervention.</a:t>
            </a:r>
            <a:br/>
            <a:br/>
            <a:r>
              <a:rPr sz="1400">
                <a:solidFill>
                  <a:srgbClr val="333333"/>
                </a:solidFill>
              </a:rPr>
              <a: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Pain Point 1: Redemption Confusion Drives 7 Calls</a:t>
            </a:r>
          </a:p>
        </p:txBody>
      </p:sp>
      <p:sp>
        <p:nvSpPr>
          <p:cNvPr id="3" name="Content Placeholder 2"/>
          <p:cNvSpPr>
            <a:spLocks noGrp="1"/>
          </p:cNvSpPr>
          <p:nvPr>
            <p:ph idx="1"/>
          </p:nvPr>
        </p:nvSpPr>
        <p:spPr/>
        <p:txBody>
          <a:bodyPr/>
          <a:lstStyle/>
          <a:p>
            <a:pPr algn="l"/>
            <a:r>
              <a:rPr sz="1400">
                <a:solidFill>
                  <a:srgbClr val="333333"/>
                </a:solidFill>
              </a:rPr>
              <a:t>## Pain Point 1: Redemption Confusion Drives 7 Calls</a:t>
            </a:r>
            <a:br/>
            <a:br/>
            <a:r>
              <a:rPr sz="1400">
                <a:solidFill>
                  <a:srgbClr val="333333"/>
                </a:solidFill>
              </a:rPr>
              <a:t>What's happening: Customers are earning cashback but the system defaults to crediting it as points, not as a statement credit as they expect. They are then forced to call an agent because there is no self-service option to change this preference.</a:t>
            </a:r>
            <a:br/>
            <a:r>
              <a:rPr sz="1400">
                <a:solidFill>
                  <a:srgbClr val="333333"/>
                </a:solidFill>
              </a:rPr>
              <a:t>The evidence: 7 separate callers explicitly stated their cashback was posted incorrectly and they could not find a way to fix it online or in the app.</a:t>
            </a:r>
            <a:br/>
            <a:r>
              <a:rPr sz="1400">
                <a:solidFill>
                  <a:srgbClr val="333333"/>
                </a:solidFill>
              </a:rPr>
              <a:t>Call volume: 7 calls | 44% of total</a:t>
            </a:r>
            <a:br/>
            <a:r>
              <a:rPr sz="1400">
                <a:solidFill>
                  <a:srgbClr val="333333"/>
                </a:solidFill>
              </a:rPr>
              <a:t>The fix: Build a clear, self-service toggle in the rewards dashboard for customers to set the...</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Pain Point 2: Opaque Bonus Rules Deny Rewards for 3 Calls</a:t>
            </a:r>
          </a:p>
        </p:txBody>
      </p:sp>
      <p:sp>
        <p:nvSpPr>
          <p:cNvPr id="3" name="Content Placeholder 2"/>
          <p:cNvSpPr>
            <a:spLocks noGrp="1"/>
          </p:cNvSpPr>
          <p:nvPr>
            <p:ph idx="1"/>
          </p:nvPr>
        </p:nvSpPr>
        <p:spPr/>
        <p:txBody>
          <a:bodyPr/>
          <a:lstStyle/>
          <a:p>
            <a:pPr algn="l"/>
            <a:r>
              <a:rPr sz="1400">
                <a:solidFill>
                  <a:srgbClr val="333333"/>
                </a:solidFill>
              </a:rPr>
              <a:t>## Pain Point 2: Opaque Bonus Rules Deny Rewards for 3 Calls</a:t>
            </a:r>
            <a:br/>
            <a:br/>
            <a:r>
              <a:rPr sz="1400">
                <a:solidFill>
                  <a:srgbClr val="333333"/>
                </a:solidFill>
              </a:rPr>
              <a:t>What's happening: Customers are not receiving category bonuses for purchases they believe should qualify. The system is denying the bonus based on a hidden Merchant Category Code (MCC) that misclassifies the purchase (e.g., a gas station coding as a 'convenience store').</a:t>
            </a:r>
            <a:br/>
            <a:r>
              <a:rPr sz="1400">
                <a:solidFill>
                  <a:srgbClr val="333333"/>
                </a:solidFill>
              </a:rPr>
              <a:t>The evidence: 3 customers called because their 5x gas category bonus was not applied. In each case, the root cause was a merchant coding mismatch invisible to the customer until the reward was denied.</a:t>
            </a:r>
            <a:br/>
            <a:r>
              <a:rPr sz="1400">
                <a:solidFill>
                  <a:srgbClr val="333333"/>
                </a:solidFill>
              </a:rPr>
              <a:t>Call volume: 3 calls | 19% of total</a:t>
            </a:r>
            <a:br/>
            <a:r>
              <a:rPr sz="1400">
                <a:solidFill>
                  <a:srgbClr val="333333"/>
                </a:solidFill>
              </a:rPr>
              <a:t>The fix: 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145F-19F3-62BD-45B1-BCE975DDD2DB}"/>
              </a:ext>
            </a:extLst>
          </p:cNvPr>
          <p:cNvSpPr>
            <a:spLocks noGrp="1"/>
          </p:cNvSpPr>
          <p:nvPr>
            <p:ph type="title"/>
          </p:nvPr>
        </p:nvSpPr>
        <p:spPr>
          <a:xfrm>
            <a:off x="4843120" y="820882"/>
            <a:ext cx="6813300" cy="2103254"/>
          </a:xfrm>
        </p:spPr>
        <p:txBody>
          <a:bodyPr/>
          <a:lstStyle/>
          <a:p>
            <a:r>
              <a:rPr lang="en-US" dirty="0"/>
              <a:t>Agenda </a:t>
            </a:r>
          </a:p>
        </p:txBody>
      </p:sp>
      <p:pic>
        <p:nvPicPr>
          <p:cNvPr id="8" name="Picture Placeholder 7" descr="A close-up of a metal surface with ridges&#10;">
            <a:extLst>
              <a:ext uri="{FF2B5EF4-FFF2-40B4-BE49-F238E27FC236}">
                <a16:creationId xmlns:a16="http://schemas.microsoft.com/office/drawing/2014/main" id="{D6765182-5DF1-100F-689E-E034959A1545}"/>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773" r="29773"/>
          <a:stretch/>
        </p:blipFill>
        <p:spPr>
          <a:xfrm>
            <a:off x="638475" y="1"/>
            <a:ext cx="3776472" cy="6220147"/>
          </a:xfrm>
        </p:spPr>
      </p:pic>
      <p:sp>
        <p:nvSpPr>
          <p:cNvPr id="4" name="Content Placeholder 3">
            <a:extLst>
              <a:ext uri="{FF2B5EF4-FFF2-40B4-BE49-F238E27FC236}">
                <a16:creationId xmlns:a16="http://schemas.microsoft.com/office/drawing/2014/main" id="{86685D94-AADC-B5C4-3A9B-759B877D3BDA}"/>
              </a:ext>
            </a:extLst>
          </p:cNvPr>
          <p:cNvSpPr>
            <a:spLocks noGrp="1"/>
          </p:cNvSpPr>
          <p:nvPr>
            <p:ph sz="quarter" idx="13"/>
          </p:nvPr>
        </p:nvSpPr>
        <p:spPr>
          <a:xfrm>
            <a:off x="4843121" y="3273552"/>
            <a:ext cx="6813300" cy="2947091"/>
          </a:xfrm>
        </p:spPr>
        <p:txBody>
          <a:bodyPr>
            <a:normAutofit/>
          </a:bodyPr>
          <a:lstStyle/>
          <a:p>
            <a:r>
              <a:rPr lang="en-US" dirty="0"/>
              <a:t>Overview → Key metrics → Financial objectives → Budget → Growth strategies → Conclusion</a:t>
            </a:r>
          </a:p>
          <a:p>
            <a:endParaRPr lang="en-US" dirty="0"/>
          </a:p>
        </p:txBody>
      </p:sp>
    </p:spTree>
    <p:extLst>
      <p:ext uri="{BB962C8B-B14F-4D97-AF65-F5344CB8AC3E}">
        <p14:creationId xmlns:p14="http://schemas.microsoft.com/office/powerpoint/2010/main" val="3251693883"/>
      </p:ext>
    </p:extLst>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Pain Point 3: Welcome Bonus Errors Frustrate New Customers (2 Calls)</a:t>
            </a:r>
          </a:p>
        </p:txBody>
      </p:sp>
      <p:sp>
        <p:nvSpPr>
          <p:cNvPr id="3" name="Content Placeholder 2"/>
          <p:cNvSpPr>
            <a:spLocks noGrp="1"/>
          </p:cNvSpPr>
          <p:nvPr>
            <p:ph idx="1"/>
          </p:nvPr>
        </p:nvSpPr>
        <p:spPr/>
        <p:txBody>
          <a:bodyPr/>
          <a:lstStyle/>
          <a:p>
            <a:pPr algn="l"/>
            <a:r>
              <a:rPr sz="1400">
                <a:solidFill>
                  <a:srgbClr val="333333"/>
                </a:solidFill>
              </a:rPr>
              <a:t>## Pain Point 3: Welcome Bonus Errors Frustrate New Customers (2 Calls)</a:t>
            </a:r>
            <a:br/>
            <a:br/>
            <a:r>
              <a:rPr sz="1400">
                <a:solidFill>
                  <a:srgbClr val="333333"/>
                </a:solidFill>
              </a:rPr>
              <a:t>What's happening: New cardmembers are meeting the spend requirements for their welcome bonus but are receiving a lower point value than advertised (e.g., 40,000 instead of 60,000 points). This creates immediate distrust in the program's value proposition.</a:t>
            </a:r>
            <a:br/>
            <a:r>
              <a:rPr sz="1400">
                <a:solidFill>
                  <a:srgbClr val="333333"/>
                </a:solidFill>
              </a:rPr>
              <a:t>The evidence: 2 new customers called to dispute the amount of their welcome bonus, stating they had met the terms of the original offer.</a:t>
            </a:r>
            <a:br/>
            <a:r>
              <a:rPr sz="1400">
                <a:solidFill>
                  <a:srgbClr val="333333"/>
                </a:solidFill>
              </a:rPr>
              <a:t>Call volume: 2 calls | 13% of total</a:t>
            </a:r>
            <a:br/>
            <a:r>
              <a:rPr sz="1400">
                <a:solidFill>
                  <a:srgbClr val="333333"/>
                </a:solidFill>
              </a:rPr>
              <a:t>The fix: Implement a real-time welcome bonus tracker in the app that clearly sh...</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Start Monday: 2 Quick Wins</a:t>
            </a:r>
          </a:p>
        </p:txBody>
      </p:sp>
      <p:sp>
        <p:nvSpPr>
          <p:cNvPr id="3" name="Content Placeholder 2"/>
          <p:cNvSpPr>
            <a:spLocks noGrp="1"/>
          </p:cNvSpPr>
          <p:nvPr>
            <p:ph idx="1"/>
          </p:nvPr>
        </p:nvSpPr>
        <p:spPr/>
        <p:txBody>
          <a:bodyPr/>
          <a:lstStyle/>
          <a:p>
            <a:pPr algn="l"/>
            <a:r>
              <a:rPr sz="1400">
                <a:solidFill>
                  <a:srgbClr val="333333"/>
                </a:solidFill>
              </a:rPr>
              <a:t>## Start Monday: 2 Quick Wins</a:t>
            </a:r>
            <a:br/>
            <a:br/>
            <a:r>
              <a:rPr sz="1400">
                <a:solidFill>
                  <a:srgbClr val="333333"/>
                </a:solidFill>
              </a:rPr>
              <a:t>| Action | Theme | Resolves | Why It's Fast |</a:t>
            </a:r>
            <a:br/>
            <a:r>
              <a:rPr sz="1400">
                <a:solidFill>
                  <a:srgbClr val="333333"/>
                </a:solidFill>
              </a:rPr>
              <a:t>|--------|-------|----------|---------------|</a:t>
            </a:r>
            <a:br/>
            <a:r>
              <a:rPr sz="1400">
                <a:solidFill>
                  <a:srgbClr val="333333"/>
                </a:solidFill>
              </a:rPr>
              <a:t>| Implement self-service redemption preference settings. | Rewards &amp; Loyalty | ~7 calls (44%) | This is a standard feature in loyalty platforms and can be enabled via a front-end UI change tied to an existing API endpoint. |</a:t>
            </a:r>
            <a:br/>
            <a:r>
              <a:rPr sz="1400">
                <a:solidFill>
                  <a:srgbClr val="333333"/>
                </a:solidFill>
              </a:rPr>
              <a:t>| Implement proactive notifications for tier changes. | Rewards &amp; Loyalty | ~1 call (6%) | Utilizes existing notification infrastructure (email, push) to trigger alerts based on an upcoming tier change date in the customer database. |</a:t>
            </a:r>
            <a:br/>
            <a:br/>
            <a:r>
              <a:rPr sz="1400">
                <a:solidFill>
                  <a:srgbClr val="333333"/>
                </a:solidFill>
              </a:rPr>
              <a:t>---</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Where to Act First</a:t>
            </a:r>
          </a:p>
        </p:txBody>
      </p:sp>
      <p:sp>
        <p:nvSpPr>
          <p:cNvPr id="3" name="Content Placeholder 2"/>
          <p:cNvSpPr>
            <a:spLocks noGrp="1"/>
          </p:cNvSpPr>
          <p:nvPr>
            <p:ph idx="1"/>
          </p:nvPr>
        </p:nvSpPr>
        <p:spPr/>
        <p:txBody>
          <a:bodyPr/>
          <a:lstStyle/>
          <a:p>
            <a:pPr algn="l"/>
            <a:r>
              <a:rPr sz="1400">
                <a:solidFill>
                  <a:srgbClr val="333333"/>
                </a:solidFill>
              </a:rPr>
              <a:t># Where to Act First</a:t>
            </a:r>
            <a:br/>
            <a:br/>
            <a:r>
              <a:rPr sz="1400">
                <a:solidFill>
                  <a:srgbClr val="333333"/>
                </a:solidFill>
              </a:rPr>
              <a:t>Not all problems are equal. Not all fixes are equal. Because all 16 calls fall under a single, high-priority theme, this matrix clarifies the specific drivers that must be addressed to have the greatest impact on call reduction.</a:t>
            </a:r>
            <a:br/>
            <a:br/>
            <a:r>
              <a:rPr sz="1400">
                <a:solidFill>
                  <a:srgbClr val="333333"/>
                </a:solidFill>
              </a:rPr>
              <a: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Impact vs. Ease: Full Prioritization Matrix</a:t>
            </a:r>
          </a:p>
        </p:txBody>
      </p:sp>
      <p:sp>
        <p:nvSpPr>
          <p:cNvPr id="3" name="Content Placeholder 2"/>
          <p:cNvSpPr>
            <a:spLocks noGrp="1"/>
          </p:cNvSpPr>
          <p:nvPr>
            <p:ph idx="1"/>
          </p:nvPr>
        </p:nvSpPr>
        <p:spPr/>
        <p:txBody>
          <a:bodyPr/>
          <a:lstStyle/>
          <a:p>
            <a:pPr algn="l"/>
            <a:r>
              <a:rPr sz="1400">
                <a:solidFill>
                  <a:srgbClr val="333333"/>
                </a:solidFill>
              </a:rPr>
              <a:t>## Impact vs. Ease: Prioritization Matrix</a:t>
            </a:r>
            <a:br/>
            <a:br/>
            <a:r>
              <a:rPr sz="1400">
                <a:solidFill>
                  <a:srgbClr val="333333"/>
                </a:solidFill>
              </a:rPr>
              <a:t>| Theme | Volume (calls) | Top 3 Problems | Recommended Solutions | Ease (1–10) | Impact (1–10) | Priority Score |</a:t>
            </a:r>
            <a:br/>
            <a:r>
              <a:rPr sz="1400">
                <a:solidFill>
                  <a:srgbClr val="333333"/>
                </a:solidFill>
              </a:rPr>
              <a:t>|-------|---------------|----------------|----------------------|-------------|---------------|----------------|</a:t>
            </a:r>
            <a:br/>
            <a:r>
              <a:rPr sz="1400">
                <a:solidFill>
                  <a:srgbClr val="333333"/>
                </a:solidFill>
              </a:rPr>
              <a:t>| Rewards &amp; Loyalty | 16 | Redemption preference confusion (7 calls), Merchant category miscoding (3 calls), Incorrect welcome bonus (2 calls) | Build self-service redemption settings, Expose MCC codes in transaction history, Implement a welcome bonus tracker | 6.75 | 7.75 | 7.35 |</a:t>
            </a:r>
            <a:br/>
            <a:br/>
            <a:r>
              <a:rPr sz="1400">
                <a:solidFill>
                  <a:srgbClr val="333333"/>
                </a:solidFill>
              </a:rPr>
              <a:t>---</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The Highest-ROI Bet in This Dataset</a:t>
            </a:r>
          </a:p>
        </p:txBody>
      </p:sp>
      <p:sp>
        <p:nvSpPr>
          <p:cNvPr id="3" name="Content Placeholder 2"/>
          <p:cNvSpPr>
            <a:spLocks noGrp="1"/>
          </p:cNvSpPr>
          <p:nvPr>
            <p:ph idx="1"/>
          </p:nvPr>
        </p:nvSpPr>
        <p:spPr/>
        <p:txBody>
          <a:bodyPr/>
          <a:lstStyle/>
          <a:p>
            <a:pPr algn="l"/>
            <a:r>
              <a:rPr sz="1400">
                <a:solidFill>
                  <a:srgbClr val="333333"/>
                </a:solidFill>
              </a:rPr>
              <a:t>## The Biggest Bet</a:t>
            </a:r>
            <a:br/>
            <a:br/>
            <a:r>
              <a:rPr sz="1400">
                <a:solidFill>
                  <a:srgbClr val="333333"/>
                </a:solidFill>
              </a:rPr>
              <a:t>Rewards &amp; Loyalty — fixing the top 3 drivers alone deflects 12 calls (75% of total volume) and is achievable within one quarter by focusing development on self-service features and data transparency.</a:t>
            </a:r>
            <a:br/>
            <a:br/>
            <a:r>
              <a:rPr sz="1400">
                <a:solidFill>
                  <a:srgbClr val="333333"/>
                </a:solidFill>
              </a:rPr>
              <a:t>---</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Recommended Actions by Team</a:t>
            </a:r>
          </a:p>
        </p:txBody>
      </p:sp>
      <p:sp>
        <p:nvSpPr>
          <p:cNvPr id="3" name="Content Placeholder 2"/>
          <p:cNvSpPr>
            <a:spLocks noGrp="1"/>
          </p:cNvSpPr>
          <p:nvPr>
            <p:ph idx="1"/>
          </p:nvPr>
        </p:nvSpPr>
        <p:spPr/>
        <p:txBody>
          <a:bodyPr/>
          <a:lstStyle/>
          <a:p>
            <a:pPr algn="l"/>
            <a:r>
              <a:rPr sz="1400">
                <a:solidFill>
                  <a:srgbClr val="333333"/>
                </a:solidFill>
              </a:rPr>
              <a:t># Recommended Actions by Owning Team</a:t>
            </a:r>
            <a:br/>
            <a:br/>
            <a:r>
              <a:rPr sz="1400">
                <a:solidFill>
                  <a:srgbClr val="333333"/>
                </a:solidFill>
              </a:rPr>
              <a:t>Organized by owning team for clear accountability. Each action is sequenced by the priority score of the theme it addresses.</a:t>
            </a:r>
            <a:br/>
            <a:br/>
            <a:r>
              <a:rPr sz="1400">
                <a:solidFill>
                  <a:srgbClr val="333333"/>
                </a:solidFill>
              </a:rPr>
              <a: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Digital / UX Actions</a:t>
            </a:r>
          </a:p>
        </p:txBody>
      </p:sp>
      <p:sp>
        <p:nvSpPr>
          <p:cNvPr id="3" name="Content Placeholder 2"/>
          <p:cNvSpPr>
            <a:spLocks noGrp="1"/>
          </p:cNvSpPr>
          <p:nvPr>
            <p:ph idx="1"/>
          </p:nvPr>
        </p:nvSpPr>
        <p:spPr/>
        <p:txBody>
          <a:bodyPr/>
          <a:lstStyle/>
          <a:p>
            <a:pPr algn="l"/>
            <a:r>
              <a:rPr sz="1400">
                <a:solidFill>
                  <a:srgbClr val="333333"/>
                </a:solidFill>
              </a:rPr>
              <a:t>## Digital / UX</a:t>
            </a:r>
            <a:br/>
            <a:br/>
            <a:r>
              <a:rPr sz="1400">
                <a:solidFill>
                  <a:srgbClr val="333333"/>
                </a:solidFill>
              </a:rPr>
              <a:t>| Action | Theme | Resolves | Priority |</a:t>
            </a:r>
            <a:br/>
            <a:r>
              <a:rPr sz="1400">
                <a:solidFill>
                  <a:srgbClr val="333333"/>
                </a:solidFill>
              </a:rPr>
              <a:t>|--------|-------|----------|----------|</a:t>
            </a:r>
            <a:br/>
            <a:r>
              <a:rPr sz="1400">
                <a:solidFill>
                  <a:srgbClr val="333333"/>
                </a:solidFill>
              </a:rPr>
              <a:t>| Build a self-service toggle for redemption preference (points vs. statement credit). | Rewards &amp; Loyalty | ~7 calls (44%) | 7.35 |</a:t>
            </a:r>
            <a:br/>
            <a:r>
              <a:rPr sz="1400">
                <a:solidFill>
                  <a:srgbClr val="333333"/>
                </a:solidFill>
              </a:rPr>
              <a:t>| Display the Merchant Category Code (MCC) and applied bonus rate in transaction details. | Rewards &amp; Loyalty | ~3 calls (19%) | 7.35 |</a:t>
            </a:r>
            <a:br/>
            <a:r>
              <a:rPr sz="1400">
                <a:solidFill>
                  <a:srgbClr val="333333"/>
                </a:solidFill>
              </a:rPr>
              <a:t>| Implement a real-time welcome bonus tracker showing progress and expected payout. | Rewards &amp; Loyalty | ~2 calls (13%) | 7.35 |</a:t>
            </a:r>
            <a:br/>
            <a:r>
              <a:rPr sz="1400">
                <a:solidFill>
                  <a:srgbClr val="333333"/>
                </a:solidFill>
              </a:rPr>
              <a:t>| Implement proactive 60-day advance notifications for tier downgrades. | Rewards &amp; Loyalty | ~1 ca...</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Operations Actions</a:t>
            </a:r>
          </a:p>
        </p:txBody>
      </p:sp>
      <p:sp>
        <p:nvSpPr>
          <p:cNvPr id="3" name="Content Placeholder 2"/>
          <p:cNvSpPr>
            <a:spLocks noGrp="1"/>
          </p:cNvSpPr>
          <p:nvPr>
            <p:ph idx="1"/>
          </p:nvPr>
        </p:nvSpPr>
        <p:spPr/>
        <p:txBody>
          <a:bodyPr/>
          <a:lstStyle/>
          <a:p>
            <a:pPr algn="l"/>
            <a:r>
              <a:rPr sz="1400">
                <a:solidFill>
                  <a:srgbClr val="333333"/>
                </a:solidFill>
              </a:rPr>
              <a:t>## Operations</a:t>
            </a:r>
            <a:br/>
            <a:br/>
            <a:r>
              <a:rPr sz="1400">
                <a:solidFill>
                  <a:srgbClr val="333333"/>
                </a:solidFill>
              </a:rPr>
              <a:t>| Action | Theme | Resolves | Priority |</a:t>
            </a:r>
            <a:br/>
            <a:r>
              <a:rPr sz="1400">
                <a:solidFill>
                  <a:srgbClr val="333333"/>
                </a:solidFill>
              </a:rPr>
              <a:t>|--------|-------|----------|----------|</a:t>
            </a:r>
            <a:br/>
            <a:r>
              <a:rPr sz="1400">
                <a:solidFill>
                  <a:srgbClr val="333333"/>
                </a:solidFill>
              </a:rPr>
              <a:t>| Ensure back-end systems correctly apply customer-selected redemption preferences. | Rewards &amp; Loyalty | ~7 calls (44%) | 7.35 |</a:t>
            </a:r>
            <a:br/>
            <a:r>
              <a:rPr sz="1400">
                <a:solidFill>
                  <a:srgbClr val="333333"/>
                </a:solidFill>
              </a:rPr>
              <a:t>| Provide a clear escalation path for agents to correct MCC-related bonus errors. | Rewards &amp; Loyalty | ~3 calls (19%) | 7.35 |</a:t>
            </a:r>
            <a:br/>
            <a:br/>
            <a:r>
              <a:rPr sz="1400">
                <a:solidFill>
                  <a:srgbClr val="333333"/>
                </a:solidFill>
              </a:rPr>
              <a:t>---</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Communications Actions</a:t>
            </a:r>
          </a:p>
        </p:txBody>
      </p:sp>
      <p:sp>
        <p:nvSpPr>
          <p:cNvPr id="3" name="Content Placeholder 2"/>
          <p:cNvSpPr>
            <a:spLocks noGrp="1"/>
          </p:cNvSpPr>
          <p:nvPr>
            <p:ph idx="1"/>
          </p:nvPr>
        </p:nvSpPr>
        <p:spPr/>
        <p:txBody>
          <a:bodyPr/>
          <a:lstStyle/>
          <a:p>
            <a:pPr algn="l"/>
            <a:r>
              <a:rPr sz="1400">
                <a:solidFill>
                  <a:srgbClr val="333333"/>
                </a:solidFill>
              </a:rPr>
              <a:t>## Communications</a:t>
            </a:r>
            <a:br/>
            <a:br/>
            <a:r>
              <a:rPr sz="1400">
                <a:solidFill>
                  <a:srgbClr val="333333"/>
                </a:solidFill>
              </a:rPr>
              <a:t>| Action | Theme | Resolves | Priority |</a:t>
            </a:r>
            <a:br/>
            <a:r>
              <a:rPr sz="1400">
                <a:solidFill>
                  <a:srgbClr val="333333"/>
                </a:solidFill>
              </a:rPr>
              <a:t>|--------|-------|----------|----------|</a:t>
            </a:r>
            <a:br/>
            <a:r>
              <a:rPr sz="1400">
                <a:solidFill>
                  <a:srgbClr val="333333"/>
                </a:solidFill>
              </a:rPr>
              <a:t>| Clearly communicate the default redemption setting during card onboarding. | Rewards &amp; Loyalty | ~7 calls (44%) | 7.35 |</a:t>
            </a:r>
            <a:br/>
            <a:r>
              <a:rPr sz="1400">
                <a:solidFill>
                  <a:srgbClr val="333333"/>
                </a:solidFill>
              </a:rPr>
              <a:t>| Publish clear explainers on how Merchant Category Codes (MCCs) determine bonuses. | Rewards &amp; Loyalty | ~3 calls (19%) | 7.35 |</a:t>
            </a:r>
            <a:br/>
            <a:r>
              <a:rPr sz="1400">
                <a:solidFill>
                  <a:srgbClr val="333333"/>
                </a:solidFill>
              </a:rPr>
              <a:t>| Send confirmation notifications when a customer changes their redemption preference. | Rewards &amp; Loyalty | ~7 calls (44%) | 7.35 |</a:t>
            </a:r>
            <a:br/>
            <a:br/>
            <a:r>
              <a:rPr sz="1400">
                <a:solidFill>
                  <a:srgbClr val="333333"/>
                </a:solidFill>
              </a:rPr>
              <a: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Policy / Governance Actions</a:t>
            </a:r>
          </a:p>
        </p:txBody>
      </p:sp>
      <p:sp>
        <p:nvSpPr>
          <p:cNvPr id="3" name="Content Placeholder 2"/>
          <p:cNvSpPr>
            <a:spLocks noGrp="1"/>
          </p:cNvSpPr>
          <p:nvPr>
            <p:ph idx="1"/>
          </p:nvPr>
        </p:nvSpPr>
        <p:spPr/>
        <p:txBody>
          <a:bodyPr/>
          <a:lstStyle/>
          <a:p>
            <a:pPr algn="l"/>
            <a:r>
              <a:rPr sz="1400">
                <a:solidFill>
                  <a:srgbClr val="333333"/>
                </a:solidFill>
              </a:rPr>
              <a:t>## Policy / Governance</a:t>
            </a:r>
            <a:br/>
            <a:br/>
            <a:r>
              <a:rPr sz="1400">
                <a:solidFill>
                  <a:srgbClr val="333333"/>
                </a:solidFill>
              </a:rPr>
              <a:t>| Action | Theme | Resolves | Priority |</a:t>
            </a:r>
            <a:br/>
            <a:r>
              <a:rPr sz="1400">
                <a:solidFill>
                  <a:srgbClr val="333333"/>
                </a:solidFill>
              </a:rPr>
              <a:t>|--------|-------|----------|----------|</a:t>
            </a:r>
            <a:br/>
            <a:r>
              <a:rPr sz="1400">
                <a:solidFill>
                  <a:srgbClr val="333333"/>
                </a:solidFill>
              </a:rPr>
              <a:t>| Mandate that cashback redemption preferences must be a customer-configurable setting. | Rewards &amp; Loyalty | ~7 calls (44%) | 7.35 |</a:t>
            </a:r>
            <a:br/>
            <a:r>
              <a:rPr sz="1400">
                <a:solidFill>
                  <a:srgbClr val="333333"/>
                </a:solidFill>
              </a:rPr>
              <a:t>| Establish a clear policy for handling MCC disputes and applying goodwill credits. | Rewards &amp; Loyalty | ~3 calls (19%) | 7.35 |</a:t>
            </a:r>
            <a:br/>
            <a:br/>
            <a:r>
              <a:rPr sz="1400">
                <a:solidFill>
                  <a:srgbClr val="333333"/>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7084-C959-6935-0D99-455326A78F99}"/>
              </a:ext>
            </a:extLst>
          </p:cNvPr>
          <p:cNvSpPr>
            <a:spLocks noGrp="1"/>
          </p:cNvSpPr>
          <p:nvPr>
            <p:ph type="ctrTitle"/>
          </p:nvPr>
        </p:nvSpPr>
        <p:spPr>
          <a:xfrm>
            <a:off x="548640" y="1017594"/>
            <a:ext cx="9424848" cy="4572000"/>
          </a:xfrm>
        </p:spPr>
        <p:txBody>
          <a:bodyPr/>
          <a:lstStyle/>
          <a:p>
            <a:r>
              <a:rPr lang="en-US" dirty="0"/>
              <a:t>Financial success outlook →</a:t>
            </a:r>
          </a:p>
        </p:txBody>
      </p:sp>
    </p:spTree>
    <p:extLst>
      <p:ext uri="{BB962C8B-B14F-4D97-AF65-F5344CB8AC3E}">
        <p14:creationId xmlns:p14="http://schemas.microsoft.com/office/powerpoint/2010/main" val="1751885377"/>
      </p:ext>
    </p:extLst>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Rewards &amp; Loyalty — Deep Dive</a:t>
            </a:r>
          </a:p>
        </p:txBody>
      </p:sp>
      <p:sp>
        <p:nvSpPr>
          <p:cNvPr id="3" name="Content Placeholder 2"/>
          <p:cNvSpPr>
            <a:spLocks noGrp="1"/>
          </p:cNvSpPr>
          <p:nvPr>
            <p:ph idx="1"/>
          </p:nvPr>
        </p:nvSpPr>
        <p:spPr/>
        <p:txBody>
          <a:bodyPr/>
          <a:lstStyle/>
          <a:p>
            <a:pPr algn="l"/>
            <a:r>
              <a:rPr sz="1400">
                <a:solidFill>
                  <a:srgbClr val="333333"/>
                </a:solidFill>
              </a:rPr>
              <a:t># Rewards &amp; Loyalty — Deep Dive</a:t>
            </a:r>
            <a:br/>
            <a:br/>
            <a:r>
              <a:rPr sz="1400">
                <a:solidFill>
                  <a:srgbClr val="333333"/>
                </a:solidFill>
              </a:rPr>
              <a:t>Priority: 7.35/10 | Ease: 6.75/10 | Impact: 7.75/10</a:t>
            </a:r>
            <a:br/>
            <a:r>
              <a:rPr sz="1400">
                <a:solidFill>
                  <a:srgbClr val="333333"/>
                </a:solidFill>
              </a:rPr>
              <a:t>Volume: 16 calls | 100% of overall analyzed volume</a:t>
            </a:r>
            <a:br/>
            <a:br/>
            <a:r>
              <a:rPr sz="1400">
                <a:solidFill>
                  <a:srgbClr val="333333"/>
                </a:solidFill>
              </a:rPr>
              <a:t>---</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Rewards &amp; Loyalty: The Story</a:t>
            </a:r>
          </a:p>
        </p:txBody>
      </p:sp>
      <p:sp>
        <p:nvSpPr>
          <p:cNvPr id="3" name="Content Placeholder 2"/>
          <p:cNvSpPr>
            <a:spLocks noGrp="1"/>
          </p:cNvSpPr>
          <p:nvPr>
            <p:ph idx="1"/>
          </p:nvPr>
        </p:nvSpPr>
        <p:spPr/>
        <p:txBody>
          <a:bodyPr/>
          <a:lstStyle/>
          <a:p>
            <a:pPr algn="l"/>
            <a:r>
              <a:rPr sz="1400">
                <a:solidFill>
                  <a:srgbClr val="333333"/>
                </a:solidFill>
              </a:rPr>
              <a:t>## Rewards &amp; Loyalty: The Story</a:t>
            </a:r>
            <a:br/>
            <a:br/>
            <a:r>
              <a:rPr sz="1400">
                <a:solidFill>
                  <a:srgbClr val="333333"/>
                </a:solidFill>
              </a:rPr>
              <a:t>Customers believe they are earning and redeeming rewards as advertised, but are forced to call when the system defaults their cashback to points, denies bonuses on a technicality, or fails to deliver on promotional promises. This friction undermines the core value of the loyalty program, turning potential advocates into frustrated callers who question the value of their ATT card.</a:t>
            </a:r>
            <a:br/>
            <a:br/>
            <a:r>
              <a:rPr sz="1400">
                <a:solidFill>
                  <a:srgbClr val="333333"/>
                </a:solidFill>
              </a:rPr>
              <a:t>---</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Rewards &amp; Loyalty: Root Cause Breakdown</a:t>
            </a:r>
          </a:p>
        </p:txBody>
      </p:sp>
      <p:sp>
        <p:nvSpPr>
          <p:cNvPr id="3" name="Content Placeholder 2"/>
          <p:cNvSpPr>
            <a:spLocks noGrp="1"/>
          </p:cNvSpPr>
          <p:nvPr>
            <p:ph idx="1"/>
          </p:nvPr>
        </p:nvSpPr>
        <p:spPr/>
        <p:txBody>
          <a:bodyPr/>
          <a:lstStyle/>
          <a:p>
            <a:pPr algn="l"/>
            <a:r>
              <a:rPr sz="1400">
                <a:solidFill>
                  <a:srgbClr val="333333"/>
                </a:solidFill>
              </a:rPr>
              <a:t>## Rewards &amp; Loyalty: Root Cause Breakdown</a:t>
            </a:r>
            <a:br/>
            <a:br/>
            <a:r>
              <a:rPr sz="1400">
                <a:solidFill>
                  <a:srgbClr val="333333"/>
                </a:solidFill>
              </a:rPr>
              <a:t>| Driver | Call Count | % of Theme | Type | Owning Dimension | Recommended Solution |</a:t>
            </a:r>
            <a:br/>
            <a:r>
              <a:rPr sz="1400">
                <a:solidFill>
                  <a:srgbClr val="333333"/>
                </a:solidFill>
              </a:rPr>
              <a:t>|--------|-----------|------------|------|-----------------|---------------------|</a:t>
            </a:r>
            <a:br/>
            <a:r>
              <a:rPr sz="1400">
                <a:solidFill>
                  <a:srgbClr val="333333"/>
                </a:solidFill>
              </a:rPr>
              <a:t>| Customer's cashback was posted as points instead of statement credit. They can't find where to change their redemption preference. | 7 | 43.75% | Primary | digital | Make redemption preference settings easily discoverable and editable in the rewards dashboard. |</a:t>
            </a:r>
            <a:br/>
            <a:r>
              <a:rPr sz="1400">
                <a:solidFill>
                  <a:srgbClr val="333333"/>
                </a:solidFill>
              </a:rPr>
              <a:t>| Cashback posted as points instead of statement credit; redemption preference not configurable. | 7 | 43.75% | Primary...</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sz="2800" b="1">
                <a:solidFill>
                  <a:srgbClr val="003B70"/>
                </a:solidFill>
              </a:rPr>
              <a:t>If Nothing Changes: Rewards &amp; Loyalty</a:t>
            </a:r>
          </a:p>
        </p:txBody>
      </p:sp>
      <p:sp>
        <p:nvSpPr>
          <p:cNvPr id="3" name="Content Placeholder 2"/>
          <p:cNvSpPr>
            <a:spLocks noGrp="1"/>
          </p:cNvSpPr>
          <p:nvPr>
            <p:ph idx="1"/>
          </p:nvPr>
        </p:nvSpPr>
        <p:spPr/>
        <p:txBody>
          <a:bodyPr/>
          <a:lstStyle/>
          <a:p>
            <a:pPr algn="l"/>
            <a:r>
              <a:rPr sz="1400">
                <a:solidFill>
                  <a:srgbClr val="333333"/>
                </a:solidFill>
              </a:rPr>
              <a:t>## If Nothing Changes</a:t>
            </a:r>
            <a:br/>
            <a:br/>
            <a:r>
              <a:rPr sz="1400">
                <a:solidFill>
                  <a:srgbClr val="333333"/>
                </a:solidFill>
              </a:rPr>
              <a:t>Without clear self-service options for redemption and transparent bonus rules, all 16 of these monthly call types will persist. This will continue to drive up service costs, erode customer trust, and negate the positive brand impact the loyalty program is designed to create.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FCD81-6E05-0E1D-6F27-A02F7126A353}"/>
              </a:ext>
            </a:extLst>
          </p:cNvPr>
          <p:cNvSpPr>
            <a:spLocks noGrp="1"/>
          </p:cNvSpPr>
          <p:nvPr>
            <p:ph type="title"/>
          </p:nvPr>
        </p:nvSpPr>
        <p:spPr>
          <a:xfrm>
            <a:off x="548640" y="996697"/>
            <a:ext cx="5779081" cy="2264652"/>
          </a:xfrm>
        </p:spPr>
        <p:txBody>
          <a:bodyPr/>
          <a:lstStyle/>
          <a:p>
            <a:r>
              <a:rPr lang="en-US" dirty="0"/>
              <a:t>Our financial position</a:t>
            </a:r>
          </a:p>
        </p:txBody>
      </p:sp>
      <p:sp>
        <p:nvSpPr>
          <p:cNvPr id="3" name="Content Placeholder 2">
            <a:extLst>
              <a:ext uri="{FF2B5EF4-FFF2-40B4-BE49-F238E27FC236}">
                <a16:creationId xmlns:a16="http://schemas.microsoft.com/office/drawing/2014/main" id="{D8A71E1C-DF0A-20C9-500E-E854AE5D8A9C}"/>
              </a:ext>
            </a:extLst>
          </p:cNvPr>
          <p:cNvSpPr>
            <a:spLocks noGrp="1"/>
          </p:cNvSpPr>
          <p:nvPr>
            <p:ph sz="quarter" idx="14"/>
          </p:nvPr>
        </p:nvSpPr>
        <p:spPr>
          <a:xfrm>
            <a:off x="548640" y="3538728"/>
            <a:ext cx="5777953" cy="2322575"/>
          </a:xfrm>
        </p:spPr>
        <p:txBody>
          <a:bodyPr/>
          <a:lstStyle/>
          <a:p>
            <a:r>
              <a:rPr lang="en-US" dirty="0"/>
              <a:t>Our company continues to experience significant growth via strategic financial planning and our ability to adapt to changing market conditions. </a:t>
            </a:r>
          </a:p>
        </p:txBody>
      </p:sp>
      <p:pic>
        <p:nvPicPr>
          <p:cNvPr id="6" name="Picture Placeholder 5" descr="A close-up of a grid">
            <a:extLst>
              <a:ext uri="{FF2B5EF4-FFF2-40B4-BE49-F238E27FC236}">
                <a16:creationId xmlns:a16="http://schemas.microsoft.com/office/drawing/2014/main" id="{625D4B0A-E11C-A89E-AD42-E9AC938E49DC}"/>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054" r="16054"/>
          <a:stretch/>
        </p:blipFill>
        <p:spPr>
          <a:xfrm>
            <a:off x="6828440" y="996696"/>
            <a:ext cx="5363561" cy="4864608"/>
          </a:xfrm>
        </p:spPr>
      </p:pic>
    </p:spTree>
    <p:extLst>
      <p:ext uri="{BB962C8B-B14F-4D97-AF65-F5344CB8AC3E}">
        <p14:creationId xmlns:p14="http://schemas.microsoft.com/office/powerpoint/2010/main" val="219004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5759-57FE-52D0-E362-82D93B5B55F6}"/>
              </a:ext>
            </a:extLst>
          </p:cNvPr>
          <p:cNvSpPr>
            <a:spLocks noGrp="1"/>
          </p:cNvSpPr>
          <p:nvPr>
            <p:ph type="title"/>
          </p:nvPr>
        </p:nvSpPr>
        <p:spPr>
          <a:xfrm>
            <a:off x="548640" y="548640"/>
            <a:ext cx="10745788" cy="1188720"/>
          </a:xfrm>
        </p:spPr>
        <p:txBody>
          <a:bodyPr/>
          <a:lstStyle/>
          <a:p>
            <a:r>
              <a:rPr lang="en-US" dirty="0"/>
              <a:t>KPIs driving success</a:t>
            </a:r>
          </a:p>
        </p:txBody>
      </p:sp>
      <p:sp>
        <p:nvSpPr>
          <p:cNvPr id="3" name="Text Placeholder 2">
            <a:extLst>
              <a:ext uri="{FF2B5EF4-FFF2-40B4-BE49-F238E27FC236}">
                <a16:creationId xmlns:a16="http://schemas.microsoft.com/office/drawing/2014/main" id="{0F781008-0C0D-54FD-9C36-59128372373F}"/>
              </a:ext>
            </a:extLst>
          </p:cNvPr>
          <p:cNvSpPr>
            <a:spLocks noGrp="1"/>
          </p:cNvSpPr>
          <p:nvPr>
            <p:ph type="body" idx="1"/>
          </p:nvPr>
        </p:nvSpPr>
        <p:spPr>
          <a:xfrm>
            <a:off x="548640" y="2363064"/>
            <a:ext cx="5157787" cy="559834"/>
          </a:xfrm>
        </p:spPr>
        <p:txBody>
          <a:bodyPr>
            <a:normAutofit/>
          </a:bodyPr>
          <a:lstStyle/>
          <a:p>
            <a:r>
              <a:rPr lang="en-US" sz="1600" dirty="0"/>
              <a:t>Growth rate</a:t>
            </a:r>
          </a:p>
        </p:txBody>
      </p:sp>
      <p:sp>
        <p:nvSpPr>
          <p:cNvPr id="5" name="Text Placeholder 4">
            <a:extLst>
              <a:ext uri="{FF2B5EF4-FFF2-40B4-BE49-F238E27FC236}">
                <a16:creationId xmlns:a16="http://schemas.microsoft.com/office/drawing/2014/main" id="{0FB87678-507E-9464-4ACA-5256DA2B0AB3}"/>
              </a:ext>
            </a:extLst>
          </p:cNvPr>
          <p:cNvSpPr>
            <a:spLocks noGrp="1"/>
          </p:cNvSpPr>
          <p:nvPr>
            <p:ph type="body" sz="quarter" idx="3"/>
          </p:nvPr>
        </p:nvSpPr>
        <p:spPr>
          <a:xfrm>
            <a:off x="6172200" y="2363064"/>
            <a:ext cx="5183188" cy="559834"/>
          </a:xfrm>
        </p:spPr>
        <p:txBody>
          <a:bodyPr>
            <a:normAutofit/>
          </a:bodyPr>
          <a:lstStyle/>
          <a:p>
            <a:r>
              <a:rPr lang="en-US" sz="1600" dirty="0"/>
              <a:t>Profit margins</a:t>
            </a:r>
          </a:p>
        </p:txBody>
      </p:sp>
      <p:sp>
        <p:nvSpPr>
          <p:cNvPr id="4" name="Text Placeholder 3">
            <a:extLst>
              <a:ext uri="{FF2B5EF4-FFF2-40B4-BE49-F238E27FC236}">
                <a16:creationId xmlns:a16="http://schemas.microsoft.com/office/drawing/2014/main" id="{B520E299-4CC9-668D-F87C-364FEF980109}"/>
              </a:ext>
            </a:extLst>
          </p:cNvPr>
          <p:cNvSpPr>
            <a:spLocks noGrp="1"/>
          </p:cNvSpPr>
          <p:nvPr>
            <p:ph type="body" sz="quarter" idx="13"/>
          </p:nvPr>
        </p:nvSpPr>
        <p:spPr>
          <a:xfrm>
            <a:off x="548640" y="3149594"/>
            <a:ext cx="5157788" cy="3108960"/>
          </a:xfrm>
        </p:spPr>
        <p:txBody>
          <a:bodyPr>
            <a:normAutofit/>
          </a:bodyPr>
          <a:lstStyle/>
          <a:p>
            <a:r>
              <a:rPr lang="en-US" sz="1400" dirty="0"/>
              <a:t>We’ve achieved a 22.9% revenue increase over the past fiscal year, exceeding projections.</a:t>
            </a:r>
            <a:br>
              <a:rPr lang="en-US" sz="1400" dirty="0"/>
            </a:br>
            <a:br>
              <a:rPr lang="en-US" sz="1400" dirty="0"/>
            </a:br>
            <a:r>
              <a:rPr lang="en-US" sz="1400" dirty="0"/>
              <a:t>This growth has exceeded our projections and is a testament to our effective strategies and operational efficiency.</a:t>
            </a:r>
          </a:p>
        </p:txBody>
      </p:sp>
      <p:sp>
        <p:nvSpPr>
          <p:cNvPr id="6" name="Text Placeholder 5">
            <a:extLst>
              <a:ext uri="{FF2B5EF4-FFF2-40B4-BE49-F238E27FC236}">
                <a16:creationId xmlns:a16="http://schemas.microsoft.com/office/drawing/2014/main" id="{444AC5F4-7B6F-9B4C-C86B-24E0A2D00658}"/>
              </a:ext>
            </a:extLst>
          </p:cNvPr>
          <p:cNvSpPr>
            <a:spLocks noGrp="1"/>
          </p:cNvSpPr>
          <p:nvPr>
            <p:ph type="body" sz="quarter" idx="14"/>
          </p:nvPr>
        </p:nvSpPr>
        <p:spPr>
          <a:xfrm>
            <a:off x="6172200" y="3149594"/>
            <a:ext cx="5183188" cy="3108960"/>
          </a:xfrm>
        </p:spPr>
        <p:txBody>
          <a:bodyPr>
            <a:normAutofit/>
          </a:bodyPr>
          <a:lstStyle/>
          <a:p>
            <a:r>
              <a:rPr lang="en-US" sz="1400" dirty="0"/>
              <a:t>As a result of our sustained operational efficiency, we have sustained a 20% profitability rate.</a:t>
            </a:r>
            <a:br>
              <a:rPr lang="en-US" sz="1400" dirty="0"/>
            </a:br>
            <a:br>
              <a:rPr lang="en-US" sz="1400" dirty="0"/>
            </a:br>
            <a:r>
              <a:rPr lang="en-US" sz="1400" dirty="0"/>
              <a:t>By focusing on profit margins, we have been able to remain profitable while also driving growth. </a:t>
            </a:r>
          </a:p>
        </p:txBody>
      </p:sp>
    </p:spTree>
    <p:extLst>
      <p:ext uri="{BB962C8B-B14F-4D97-AF65-F5344CB8AC3E}">
        <p14:creationId xmlns:p14="http://schemas.microsoft.com/office/powerpoint/2010/main" val="362414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A2ED-E264-B783-FD31-72F6D3EDBCAB}"/>
              </a:ext>
            </a:extLst>
          </p:cNvPr>
          <p:cNvSpPr>
            <a:spLocks noGrp="1"/>
          </p:cNvSpPr>
          <p:nvPr>
            <p:ph type="title"/>
          </p:nvPr>
        </p:nvSpPr>
        <p:spPr>
          <a:xfrm>
            <a:off x="2377440" y="5120640"/>
            <a:ext cx="7525512" cy="1545336"/>
          </a:xfrm>
        </p:spPr>
        <p:txBody>
          <a:bodyPr/>
          <a:lstStyle/>
          <a:p>
            <a:r>
              <a:rPr lang="en-US" dirty="0"/>
              <a:t>projected revenue growth in the next 12 months</a:t>
            </a:r>
          </a:p>
        </p:txBody>
      </p:sp>
      <p:sp>
        <p:nvSpPr>
          <p:cNvPr id="3" name="Content Placeholder 2">
            <a:extLst>
              <a:ext uri="{FF2B5EF4-FFF2-40B4-BE49-F238E27FC236}">
                <a16:creationId xmlns:a16="http://schemas.microsoft.com/office/drawing/2014/main" id="{4650F18A-49D8-F475-560D-48F33D57C768}"/>
              </a:ext>
            </a:extLst>
          </p:cNvPr>
          <p:cNvSpPr>
            <a:spLocks noGrp="1"/>
          </p:cNvSpPr>
          <p:nvPr>
            <p:ph sz="quarter" idx="13"/>
          </p:nvPr>
        </p:nvSpPr>
        <p:spPr>
          <a:xfrm>
            <a:off x="824484" y="809412"/>
            <a:ext cx="10543032" cy="4206240"/>
          </a:xfrm>
        </p:spPr>
        <p:txBody>
          <a:bodyPr/>
          <a:lstStyle/>
          <a:p>
            <a:r>
              <a:rPr lang="en-US" dirty="0"/>
              <a:t>25%</a:t>
            </a:r>
          </a:p>
        </p:txBody>
      </p:sp>
    </p:spTree>
    <p:extLst>
      <p:ext uri="{BB962C8B-B14F-4D97-AF65-F5344CB8AC3E}">
        <p14:creationId xmlns:p14="http://schemas.microsoft.com/office/powerpoint/2010/main" val="2492782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0D7-F74C-CD9E-C576-1CB8FFE8778E}"/>
              </a:ext>
            </a:extLst>
          </p:cNvPr>
          <p:cNvSpPr>
            <a:spLocks noGrp="1"/>
          </p:cNvSpPr>
          <p:nvPr>
            <p:ph type="ctrTitle"/>
          </p:nvPr>
        </p:nvSpPr>
        <p:spPr>
          <a:xfrm>
            <a:off x="548640" y="1017594"/>
            <a:ext cx="9424848" cy="4572000"/>
          </a:xfrm>
        </p:spPr>
        <p:txBody>
          <a:bodyPr/>
          <a:lstStyle/>
          <a:p>
            <a:r>
              <a:rPr lang="en-US" dirty="0"/>
              <a:t>Forecasting for the future →</a:t>
            </a:r>
          </a:p>
        </p:txBody>
      </p:sp>
    </p:spTree>
    <p:extLst>
      <p:ext uri="{BB962C8B-B14F-4D97-AF65-F5344CB8AC3E}">
        <p14:creationId xmlns:p14="http://schemas.microsoft.com/office/powerpoint/2010/main" val="1858387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2E33-1721-B951-B733-B7A6DDB736F2}"/>
              </a:ext>
            </a:extLst>
          </p:cNvPr>
          <p:cNvSpPr>
            <a:spLocks noGrp="1"/>
          </p:cNvSpPr>
          <p:nvPr>
            <p:ph type="title"/>
          </p:nvPr>
        </p:nvSpPr>
        <p:spPr>
          <a:xfrm>
            <a:off x="4859866" y="647513"/>
            <a:ext cx="6796553" cy="1468815"/>
          </a:xfrm>
        </p:spPr>
        <p:txBody>
          <a:bodyPr/>
          <a:lstStyle/>
          <a:p>
            <a:r>
              <a:rPr lang="en-US" dirty="0"/>
              <a:t>Financial growth &amp; objectives</a:t>
            </a:r>
          </a:p>
        </p:txBody>
      </p:sp>
      <p:pic>
        <p:nvPicPr>
          <p:cNvPr id="6" name="Picture Placeholder 5" descr="A close-up of a spiral">
            <a:extLst>
              <a:ext uri="{FF2B5EF4-FFF2-40B4-BE49-F238E27FC236}">
                <a16:creationId xmlns:a16="http://schemas.microsoft.com/office/drawing/2014/main" id="{8F9EDC00-9358-5B30-ACCB-567D2E16D1E2}"/>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863" r="29863"/>
          <a:stretch/>
        </p:blipFill>
        <p:spPr>
          <a:xfrm>
            <a:off x="535580" y="647514"/>
            <a:ext cx="3749041" cy="6210487"/>
          </a:xfrm>
        </p:spPr>
      </p:pic>
      <p:sp>
        <p:nvSpPr>
          <p:cNvPr id="4" name="Content Placeholder 3">
            <a:extLst>
              <a:ext uri="{FF2B5EF4-FFF2-40B4-BE49-F238E27FC236}">
                <a16:creationId xmlns:a16="http://schemas.microsoft.com/office/drawing/2014/main" id="{875DD295-31E0-9F29-4736-6681DD7B6D5B}"/>
              </a:ext>
            </a:extLst>
          </p:cNvPr>
          <p:cNvSpPr>
            <a:spLocks noGrp="1"/>
          </p:cNvSpPr>
          <p:nvPr>
            <p:ph sz="quarter" idx="14"/>
          </p:nvPr>
        </p:nvSpPr>
        <p:spPr>
          <a:xfrm>
            <a:off x="4859866" y="2472266"/>
            <a:ext cx="6796553" cy="3891957"/>
          </a:xfrm>
        </p:spPr>
        <p:txBody>
          <a:bodyPr>
            <a:normAutofit/>
          </a:bodyPr>
          <a:lstStyle/>
          <a:p>
            <a:r>
              <a:rPr lang="en-US" sz="1400" b="1" dirty="0"/>
              <a:t>Short-term goals</a:t>
            </a:r>
          </a:p>
          <a:p>
            <a:r>
              <a:rPr lang="en-US" sz="1400" dirty="0"/>
              <a:t>Our immediate focus is on cost control and operational efficiency to maximize cash flow. </a:t>
            </a:r>
            <a:br>
              <a:rPr lang="en-US" sz="1400" dirty="0"/>
            </a:br>
            <a:br>
              <a:rPr lang="en-US" sz="1400" dirty="0"/>
            </a:br>
            <a:r>
              <a:rPr lang="en-US" sz="1400" b="1" dirty="0"/>
              <a:t>Long-term growth</a:t>
            </a:r>
          </a:p>
          <a:p>
            <a:r>
              <a:rPr lang="en-US" sz="1400" dirty="0"/>
              <a:t>For our long-term growth, we are committed to expanding into new markets while maintaining financial stability.</a:t>
            </a:r>
            <a:br>
              <a:rPr lang="en-US" sz="1400" dirty="0"/>
            </a:br>
            <a:br>
              <a:rPr lang="en-US" sz="1400" dirty="0"/>
            </a:br>
            <a:r>
              <a:rPr lang="en-US" sz="1400" b="1" dirty="0"/>
              <a:t>Risk mitigation</a:t>
            </a:r>
          </a:p>
          <a:p>
            <a:r>
              <a:rPr lang="en-US" sz="1400" dirty="0"/>
              <a:t>To safeguard our business against potential risks, we will develop strategies to hedge against economic downturns and market volatility. </a:t>
            </a:r>
          </a:p>
        </p:txBody>
      </p:sp>
    </p:spTree>
    <p:extLst>
      <p:ext uri="{BB962C8B-B14F-4D97-AF65-F5344CB8AC3E}">
        <p14:creationId xmlns:p14="http://schemas.microsoft.com/office/powerpoint/2010/main" val="370489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F6DB-B071-2DCC-F666-432839F884AA}"/>
              </a:ext>
            </a:extLst>
          </p:cNvPr>
          <p:cNvSpPr>
            <a:spLocks noGrp="1"/>
          </p:cNvSpPr>
          <p:nvPr>
            <p:ph type="title"/>
          </p:nvPr>
        </p:nvSpPr>
        <p:spPr>
          <a:xfrm>
            <a:off x="548640" y="4162318"/>
            <a:ext cx="2953618" cy="1892808"/>
          </a:xfrm>
        </p:spPr>
        <p:txBody>
          <a:bodyPr/>
          <a:lstStyle/>
          <a:p>
            <a:r>
              <a:rPr lang="en-US" dirty="0"/>
              <a:t>Budget allocation</a:t>
            </a:r>
          </a:p>
        </p:txBody>
      </p:sp>
      <p:pic>
        <p:nvPicPr>
          <p:cNvPr id="8" name="Picture Placeholder 7" descr="A black and white background with white lines">
            <a:extLst>
              <a:ext uri="{FF2B5EF4-FFF2-40B4-BE49-F238E27FC236}">
                <a16:creationId xmlns:a16="http://schemas.microsoft.com/office/drawing/2014/main" id="{3B19CCC6-A577-9F0D-52BE-AC728F25124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9581" b="19581"/>
          <a:stretch/>
        </p:blipFill>
        <p:spPr>
          <a:xfrm>
            <a:off x="1" y="0"/>
            <a:ext cx="10869559" cy="3778270"/>
          </a:xfrm>
          <a:blipFill dpi="0" rotWithShape="0">
            <a:blip r:embed="rId3">
              <a:alphaModFix amt="60000"/>
            </a:blip>
            <a:srcRect/>
            <a:stretch>
              <a:fillRect/>
            </a:stretch>
          </a:blipFill>
        </p:spPr>
      </p:pic>
      <p:sp>
        <p:nvSpPr>
          <p:cNvPr id="4" name="Content Placeholder 3">
            <a:extLst>
              <a:ext uri="{FF2B5EF4-FFF2-40B4-BE49-F238E27FC236}">
                <a16:creationId xmlns:a16="http://schemas.microsoft.com/office/drawing/2014/main" id="{BBC6CD6B-3F42-5630-5186-A2978156C325}"/>
              </a:ext>
            </a:extLst>
          </p:cNvPr>
          <p:cNvSpPr>
            <a:spLocks noGrp="1"/>
          </p:cNvSpPr>
          <p:nvPr>
            <p:ph sz="quarter" idx="14"/>
          </p:nvPr>
        </p:nvSpPr>
        <p:spPr>
          <a:xfrm>
            <a:off x="3977640" y="4162318"/>
            <a:ext cx="7772400" cy="2240280"/>
          </a:xfrm>
        </p:spPr>
        <p:txBody>
          <a:bodyPr/>
          <a:lstStyle/>
          <a:p>
            <a:r>
              <a:rPr lang="en-US" dirty="0"/>
              <a:t>By focusing our financial resources on high-impact areas like technology and talent acquisition, we aim to drive innovation and enhance our competitive edge.</a:t>
            </a:r>
          </a:p>
          <a:p>
            <a:endParaRPr lang="en-US" dirty="0"/>
          </a:p>
        </p:txBody>
      </p:sp>
    </p:spTree>
    <p:extLst>
      <p:ext uri="{BB962C8B-B14F-4D97-AF65-F5344CB8AC3E}">
        <p14:creationId xmlns:p14="http://schemas.microsoft.com/office/powerpoint/2010/main" val="4120210649"/>
      </p:ext>
    </p:extLst>
  </p:cSld>
  <p:clrMapOvr>
    <a:masterClrMapping/>
  </p:clrMapOvr>
</p:sld>
</file>

<file path=ppt/theme/theme1.xml><?xml version="1.0" encoding="utf-8"?>
<a:theme xmlns:a="http://schemas.openxmlformats.org/drawingml/2006/main" name="Sleek Blue">
  <a:themeElements>
    <a:clrScheme name="Sleek Blue 1">
      <a:dk1>
        <a:srgbClr val="000000"/>
      </a:dk1>
      <a:lt1>
        <a:srgbClr val="FFFFFF"/>
      </a:lt1>
      <a:dk2>
        <a:srgbClr val="0E2841"/>
      </a:dk2>
      <a:lt2>
        <a:srgbClr val="E8E8E8"/>
      </a:lt2>
      <a:accent1>
        <a:srgbClr val="3B43D7"/>
      </a:accent1>
      <a:accent2>
        <a:srgbClr val="819CEA"/>
      </a:accent2>
      <a:accent3>
        <a:srgbClr val="D17DEA"/>
      </a:accent3>
      <a:accent4>
        <a:srgbClr val="B0D016"/>
      </a:accent4>
      <a:accent5>
        <a:srgbClr val="E0ED79"/>
      </a:accent5>
      <a:accent6>
        <a:srgbClr val="ED4007"/>
      </a:accent6>
      <a:hlink>
        <a:srgbClr val="467886"/>
      </a:hlink>
      <a:folHlink>
        <a:srgbClr val="96607D"/>
      </a:folHlink>
    </a:clrScheme>
    <a:fontScheme name="Custom 12">
      <a:majorFont>
        <a:latin typeface="Raleway Medium"/>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eek corporate finance presentation _DN" id="{60287103-DA95-433E-9503-856E904EB8F1}" vid="{C056614C-1472-45CA-BDD4-5DE3FC7905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4B9AF2-5B11-48FF-A8A8-964B2D972562}">
  <ds:schemaRefs>
    <ds:schemaRef ds:uri="230e9df3-be65-4c73-a93b-d1236ebd677e"/>
    <ds:schemaRef ds:uri="http://www.w3.org/XML/1998/namespace"/>
    <ds:schemaRef ds:uri="http://schemas.microsoft.com/sharepoint/v3"/>
    <ds:schemaRef ds:uri="http://purl.org/dc/dcmitype/"/>
    <ds:schemaRef ds:uri="http://schemas.microsoft.com/office/2006/documentManagement/types"/>
    <ds:schemaRef ds:uri="http://schemas.microsoft.com/office/infopath/2007/PartnerControls"/>
    <ds:schemaRef ds:uri="16c05727-aa75-4e4a-9b5f-8a80a1165891"/>
    <ds:schemaRef ds:uri="http://schemas.openxmlformats.org/package/2006/metadata/core-properties"/>
    <ds:schemaRef ds:uri="http://purl.org/dc/elements/1.1/"/>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7DD590A-8042-4F36-843F-743A8DB1784C}">
  <ds:schemaRefs>
    <ds:schemaRef ds:uri="http://schemas.microsoft.com/sharepoint/v3/contenttype/forms"/>
  </ds:schemaRefs>
</ds:datastoreItem>
</file>

<file path=customXml/itemProps3.xml><?xml version="1.0" encoding="utf-8"?>
<ds:datastoreItem xmlns:ds="http://schemas.openxmlformats.org/officeDocument/2006/customXml" ds:itemID="{93D3C292-02F4-47E7-8C9A-CA6D9A93815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495</Words>
  <Application>Microsoft Office PowerPoint</Application>
  <PresentationFormat>Widescreen</PresentationFormat>
  <Paragraphs>70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Sleek Blue</vt:lpstr>
      <vt:lpstr>Financial growth &amp; strategy </vt:lpstr>
      <vt:lpstr>Agenda </vt:lpstr>
      <vt:lpstr>Financial success outlook →</vt:lpstr>
      <vt:lpstr>Our financial position</vt:lpstr>
      <vt:lpstr>KPIs driving success</vt:lpstr>
      <vt:lpstr>projected revenue growth in the next 12 months</vt:lpstr>
      <vt:lpstr>Forecasting for the future →</vt:lpstr>
      <vt:lpstr>Financial growth &amp; objectives</vt:lpstr>
      <vt:lpstr>Budget allocation</vt:lpstr>
      <vt:lpstr>Quote</vt:lpstr>
      <vt:lpstr>Budget allocation &amp; growth forecast</vt:lpstr>
      <vt:lpstr>Andrew Carnegie</vt:lpstr>
      <vt:lpstr>Strategies for sustainable growth</vt:lpstr>
      <vt:lpstr>Moving forward with confidence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2026-02-25T21:27:33Z</dcterms:created>
  <dcterms:modified xsi:type="dcterms:W3CDTF">2026-02-25T21:28:05Z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